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0693400" cy="7131050"/>
  <p:notesSz cx="10693400" cy="71310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439" y="2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210625"/>
            <a:ext cx="9089390" cy="149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993388"/>
            <a:ext cx="7485380" cy="17827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640141"/>
            <a:ext cx="4651629" cy="4706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640141"/>
            <a:ext cx="4651629" cy="4706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285242"/>
            <a:ext cx="9624060" cy="1140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640141"/>
            <a:ext cx="9624060" cy="4706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6631876"/>
            <a:ext cx="3421888" cy="356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6631876"/>
            <a:ext cx="2459482" cy="356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15.01.2026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6631876"/>
            <a:ext cx="2459482" cy="356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9.png"/><Relationship Id="rId21" Type="http://schemas.openxmlformats.org/officeDocument/2006/relationships/image" Target="../media/image534.png"/><Relationship Id="rId42" Type="http://schemas.openxmlformats.org/officeDocument/2006/relationships/image" Target="../media/image143.png"/><Relationship Id="rId47" Type="http://schemas.openxmlformats.org/officeDocument/2006/relationships/image" Target="../media/image537.png"/><Relationship Id="rId63" Type="http://schemas.openxmlformats.org/officeDocument/2006/relationships/image" Target="../media/image546.png"/><Relationship Id="rId68" Type="http://schemas.openxmlformats.org/officeDocument/2006/relationships/image" Target="../media/image337.png"/><Relationship Id="rId84" Type="http://schemas.openxmlformats.org/officeDocument/2006/relationships/image" Target="../media/image553.png"/><Relationship Id="rId89" Type="http://schemas.openxmlformats.org/officeDocument/2006/relationships/image" Target="../media/image245.png"/><Relationship Id="rId16" Type="http://schemas.openxmlformats.org/officeDocument/2006/relationships/image" Target="../media/image149.png"/><Relationship Id="rId11" Type="http://schemas.openxmlformats.org/officeDocument/2006/relationships/image" Target="../media/image528.png"/><Relationship Id="rId32" Type="http://schemas.openxmlformats.org/officeDocument/2006/relationships/image" Target="../media/image88.png"/><Relationship Id="rId37" Type="http://schemas.openxmlformats.org/officeDocument/2006/relationships/image" Target="../media/image131.png"/><Relationship Id="rId53" Type="http://schemas.openxmlformats.org/officeDocument/2006/relationships/image" Target="../media/image155.png"/><Relationship Id="rId58" Type="http://schemas.openxmlformats.org/officeDocument/2006/relationships/image" Target="../media/image358.png"/><Relationship Id="rId74" Type="http://schemas.openxmlformats.org/officeDocument/2006/relationships/image" Target="../media/image472.png"/><Relationship Id="rId79" Type="http://schemas.openxmlformats.org/officeDocument/2006/relationships/image" Target="../media/image550.png"/><Relationship Id="rId102" Type="http://schemas.openxmlformats.org/officeDocument/2006/relationships/image" Target="../media/image108.png"/><Relationship Id="rId5" Type="http://schemas.openxmlformats.org/officeDocument/2006/relationships/image" Target="../media/image526.png"/><Relationship Id="rId90" Type="http://schemas.openxmlformats.org/officeDocument/2006/relationships/image" Target="../media/image347.png"/><Relationship Id="rId95" Type="http://schemas.openxmlformats.org/officeDocument/2006/relationships/image" Target="../media/image481.png"/><Relationship Id="rId22" Type="http://schemas.openxmlformats.org/officeDocument/2006/relationships/image" Target="../media/image222.png"/><Relationship Id="rId27" Type="http://schemas.openxmlformats.org/officeDocument/2006/relationships/image" Target="../media/image257.png"/><Relationship Id="rId43" Type="http://schemas.openxmlformats.org/officeDocument/2006/relationships/image" Target="../media/image536.png"/><Relationship Id="rId48" Type="http://schemas.openxmlformats.org/officeDocument/2006/relationships/image" Target="../media/image538.png"/><Relationship Id="rId64" Type="http://schemas.openxmlformats.org/officeDocument/2006/relationships/image" Target="../media/image233.png"/><Relationship Id="rId69" Type="http://schemas.openxmlformats.org/officeDocument/2006/relationships/image" Target="../media/image225.png"/><Relationship Id="rId80" Type="http://schemas.openxmlformats.org/officeDocument/2006/relationships/image" Target="../media/image551.png"/><Relationship Id="rId85" Type="http://schemas.openxmlformats.org/officeDocument/2006/relationships/image" Target="../media/image554.png"/><Relationship Id="rId12" Type="http://schemas.openxmlformats.org/officeDocument/2006/relationships/image" Target="../media/image439.png"/><Relationship Id="rId17" Type="http://schemas.openxmlformats.org/officeDocument/2006/relationships/image" Target="../media/image350.png"/><Relationship Id="rId25" Type="http://schemas.openxmlformats.org/officeDocument/2006/relationships/image" Target="../media/image81.png"/><Relationship Id="rId33" Type="http://schemas.openxmlformats.org/officeDocument/2006/relationships/image" Target="../media/image75.png"/><Relationship Id="rId38" Type="http://schemas.openxmlformats.org/officeDocument/2006/relationships/image" Target="../media/image70.png"/><Relationship Id="rId46" Type="http://schemas.openxmlformats.org/officeDocument/2006/relationships/image" Target="../media/image256.png"/><Relationship Id="rId59" Type="http://schemas.openxmlformats.org/officeDocument/2006/relationships/image" Target="../media/image542.png"/><Relationship Id="rId67" Type="http://schemas.openxmlformats.org/officeDocument/2006/relationships/image" Target="../media/image231.png"/><Relationship Id="rId103" Type="http://schemas.openxmlformats.org/officeDocument/2006/relationships/image" Target="../media/image561.png"/><Relationship Id="rId20" Type="http://schemas.openxmlformats.org/officeDocument/2006/relationships/image" Target="../media/image480.png"/><Relationship Id="rId41" Type="http://schemas.openxmlformats.org/officeDocument/2006/relationships/image" Target="../media/image80.png"/><Relationship Id="rId54" Type="http://schemas.openxmlformats.org/officeDocument/2006/relationships/image" Target="../media/image144.png"/><Relationship Id="rId62" Type="http://schemas.openxmlformats.org/officeDocument/2006/relationships/image" Target="../media/image545.png"/><Relationship Id="rId70" Type="http://schemas.openxmlformats.org/officeDocument/2006/relationships/image" Target="../media/image343.png"/><Relationship Id="rId75" Type="http://schemas.openxmlformats.org/officeDocument/2006/relationships/image" Target="../media/image241.png"/><Relationship Id="rId83" Type="http://schemas.openxmlformats.org/officeDocument/2006/relationships/image" Target="../media/image445.png"/><Relationship Id="rId88" Type="http://schemas.openxmlformats.org/officeDocument/2006/relationships/image" Target="../media/image556.png"/><Relationship Id="rId91" Type="http://schemas.openxmlformats.org/officeDocument/2006/relationships/image" Target="../media/image557.png"/><Relationship Id="rId96" Type="http://schemas.openxmlformats.org/officeDocument/2006/relationships/image" Target="../media/image4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15" Type="http://schemas.openxmlformats.org/officeDocument/2006/relationships/image" Target="../media/image531.png"/><Relationship Id="rId23" Type="http://schemas.openxmlformats.org/officeDocument/2006/relationships/image" Target="../media/image118.png"/><Relationship Id="rId28" Type="http://schemas.openxmlformats.org/officeDocument/2006/relationships/image" Target="../media/image254.png"/><Relationship Id="rId36" Type="http://schemas.openxmlformats.org/officeDocument/2006/relationships/image" Target="../media/image96.png"/><Relationship Id="rId49" Type="http://schemas.openxmlformats.org/officeDocument/2006/relationships/image" Target="../media/image105.png"/><Relationship Id="rId57" Type="http://schemas.openxmlformats.org/officeDocument/2006/relationships/image" Target="../media/image274.png"/><Relationship Id="rId10" Type="http://schemas.openxmlformats.org/officeDocument/2006/relationships/image" Target="../media/image123.png"/><Relationship Id="rId31" Type="http://schemas.openxmlformats.org/officeDocument/2006/relationships/image" Target="../media/image99.png"/><Relationship Id="rId44" Type="http://schemas.openxmlformats.org/officeDocument/2006/relationships/image" Target="../media/image79.png"/><Relationship Id="rId52" Type="http://schemas.openxmlformats.org/officeDocument/2006/relationships/image" Target="../media/image540.png"/><Relationship Id="rId60" Type="http://schemas.openxmlformats.org/officeDocument/2006/relationships/image" Target="../media/image543.png"/><Relationship Id="rId65" Type="http://schemas.openxmlformats.org/officeDocument/2006/relationships/image" Target="../media/image106.png"/><Relationship Id="rId73" Type="http://schemas.openxmlformats.org/officeDocument/2006/relationships/image" Target="../media/image549.png"/><Relationship Id="rId78" Type="http://schemas.openxmlformats.org/officeDocument/2006/relationships/image" Target="../media/image466.png"/><Relationship Id="rId81" Type="http://schemas.openxmlformats.org/officeDocument/2006/relationships/image" Target="../media/image552.png"/><Relationship Id="rId86" Type="http://schemas.openxmlformats.org/officeDocument/2006/relationships/image" Target="../media/image71.png"/><Relationship Id="rId94" Type="http://schemas.openxmlformats.org/officeDocument/2006/relationships/image" Target="../media/image391.png"/><Relationship Id="rId99" Type="http://schemas.openxmlformats.org/officeDocument/2006/relationships/image" Target="../media/image69.png"/><Relationship Id="rId101" Type="http://schemas.openxmlformats.org/officeDocument/2006/relationships/image" Target="../media/image560.png"/><Relationship Id="rId4" Type="http://schemas.openxmlformats.org/officeDocument/2006/relationships/image" Target="../media/image436.png"/><Relationship Id="rId9" Type="http://schemas.openxmlformats.org/officeDocument/2006/relationships/image" Target="../media/image399.png"/><Relationship Id="rId13" Type="http://schemas.openxmlformats.org/officeDocument/2006/relationships/image" Target="../media/image529.png"/><Relationship Id="rId18" Type="http://schemas.openxmlformats.org/officeDocument/2006/relationships/image" Target="../media/image532.png"/><Relationship Id="rId39" Type="http://schemas.openxmlformats.org/officeDocument/2006/relationships/image" Target="../media/image342.png"/><Relationship Id="rId34" Type="http://schemas.openxmlformats.org/officeDocument/2006/relationships/image" Target="../media/image87.png"/><Relationship Id="rId50" Type="http://schemas.openxmlformats.org/officeDocument/2006/relationships/image" Target="../media/image462.png"/><Relationship Id="rId55" Type="http://schemas.openxmlformats.org/officeDocument/2006/relationships/image" Target="../media/image541.png"/><Relationship Id="rId76" Type="http://schemas.openxmlformats.org/officeDocument/2006/relationships/image" Target="../media/image114.png"/><Relationship Id="rId97" Type="http://schemas.openxmlformats.org/officeDocument/2006/relationships/image" Target="../media/image455.png"/><Relationship Id="rId7" Type="http://schemas.openxmlformats.org/officeDocument/2006/relationships/image" Target="../media/image103.png"/><Relationship Id="rId71" Type="http://schemas.openxmlformats.org/officeDocument/2006/relationships/image" Target="../media/image548.png"/><Relationship Id="rId92" Type="http://schemas.openxmlformats.org/officeDocument/2006/relationships/image" Target="../media/image558.png"/><Relationship Id="rId2" Type="http://schemas.openxmlformats.org/officeDocument/2006/relationships/image" Target="../media/image524.png"/><Relationship Id="rId29" Type="http://schemas.openxmlformats.org/officeDocument/2006/relationships/image" Target="../media/image232.png"/><Relationship Id="rId24" Type="http://schemas.openxmlformats.org/officeDocument/2006/relationships/image" Target="../media/image112.png"/><Relationship Id="rId40" Type="http://schemas.openxmlformats.org/officeDocument/2006/relationships/image" Target="../media/image535.png"/><Relationship Id="rId45" Type="http://schemas.openxmlformats.org/officeDocument/2006/relationships/image" Target="../media/image479.png"/><Relationship Id="rId66" Type="http://schemas.openxmlformats.org/officeDocument/2006/relationships/image" Target="../media/image547.png"/><Relationship Id="rId87" Type="http://schemas.openxmlformats.org/officeDocument/2006/relationships/image" Target="../media/image555.png"/><Relationship Id="rId61" Type="http://schemas.openxmlformats.org/officeDocument/2006/relationships/image" Target="../media/image544.png"/><Relationship Id="rId82" Type="http://schemas.openxmlformats.org/officeDocument/2006/relationships/image" Target="../media/image85.png"/><Relationship Id="rId19" Type="http://schemas.openxmlformats.org/officeDocument/2006/relationships/image" Target="../media/image533.png"/><Relationship Id="rId14" Type="http://schemas.openxmlformats.org/officeDocument/2006/relationships/image" Target="../media/image530.png"/><Relationship Id="rId30" Type="http://schemas.openxmlformats.org/officeDocument/2006/relationships/image" Target="../media/image76.png"/><Relationship Id="rId35" Type="http://schemas.openxmlformats.org/officeDocument/2006/relationships/image" Target="../media/image250.png"/><Relationship Id="rId56" Type="http://schemas.openxmlformats.org/officeDocument/2006/relationships/image" Target="../media/image429.png"/><Relationship Id="rId77" Type="http://schemas.openxmlformats.org/officeDocument/2006/relationships/image" Target="../media/image125.png"/><Relationship Id="rId100" Type="http://schemas.openxmlformats.org/officeDocument/2006/relationships/image" Target="../media/image357.png"/><Relationship Id="rId8" Type="http://schemas.openxmlformats.org/officeDocument/2006/relationships/image" Target="../media/image527.png"/><Relationship Id="rId51" Type="http://schemas.openxmlformats.org/officeDocument/2006/relationships/image" Target="../media/image539.png"/><Relationship Id="rId72" Type="http://schemas.openxmlformats.org/officeDocument/2006/relationships/image" Target="../media/image124.png"/><Relationship Id="rId93" Type="http://schemas.openxmlformats.org/officeDocument/2006/relationships/image" Target="../media/image559.png"/><Relationship Id="rId98" Type="http://schemas.openxmlformats.org/officeDocument/2006/relationships/image" Target="../media/image74.png"/><Relationship Id="rId3" Type="http://schemas.openxmlformats.org/officeDocument/2006/relationships/image" Target="../media/image5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opritescu@gmail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tefan.prigoreanu@myinsurance.ro" TargetMode="Externa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63" Type="http://schemas.openxmlformats.org/officeDocument/2006/relationships/image" Target="../media/image124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77.png"/><Relationship Id="rId29" Type="http://schemas.openxmlformats.org/officeDocument/2006/relationships/image" Target="../media/image90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5" Type="http://schemas.openxmlformats.org/officeDocument/2006/relationships/image" Target="../media/image66.png"/><Relationship Id="rId61" Type="http://schemas.openxmlformats.org/officeDocument/2006/relationships/image" Target="../media/image122.png"/><Relationship Id="rId19" Type="http://schemas.openxmlformats.org/officeDocument/2006/relationships/image" Target="../media/image8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64" Type="http://schemas.openxmlformats.org/officeDocument/2006/relationships/image" Target="../media/image125.png"/><Relationship Id="rId8" Type="http://schemas.openxmlformats.org/officeDocument/2006/relationships/image" Target="../media/image69.png"/><Relationship Id="rId51" Type="http://schemas.openxmlformats.org/officeDocument/2006/relationships/image" Target="../media/image112.png"/><Relationship Id="rId3" Type="http://schemas.openxmlformats.org/officeDocument/2006/relationships/image" Target="../media/image64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20" Type="http://schemas.openxmlformats.org/officeDocument/2006/relationships/image" Target="../media/image81.pn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6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1.png"/><Relationship Id="rId31" Type="http://schemas.openxmlformats.org/officeDocument/2006/relationships/image" Target="../media/image92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png"/><Relationship Id="rId65" Type="http://schemas.openxmlformats.org/officeDocument/2006/relationships/image" Target="../media/image12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.png"/><Relationship Id="rId21" Type="http://schemas.openxmlformats.org/officeDocument/2006/relationships/image" Target="../media/image142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63" Type="http://schemas.openxmlformats.org/officeDocument/2006/relationships/image" Target="../media/image180.png"/><Relationship Id="rId68" Type="http://schemas.openxmlformats.org/officeDocument/2006/relationships/image" Target="../media/image185.png"/><Relationship Id="rId84" Type="http://schemas.openxmlformats.org/officeDocument/2006/relationships/image" Target="../media/image201.png"/><Relationship Id="rId89" Type="http://schemas.openxmlformats.org/officeDocument/2006/relationships/image" Target="../media/image206.png"/><Relationship Id="rId16" Type="http://schemas.openxmlformats.org/officeDocument/2006/relationships/image" Target="../media/image138.png"/><Relationship Id="rId11" Type="http://schemas.openxmlformats.org/officeDocument/2006/relationships/image" Target="../media/image133.png"/><Relationship Id="rId32" Type="http://schemas.openxmlformats.org/officeDocument/2006/relationships/image" Target="../media/image151.png"/><Relationship Id="rId37" Type="http://schemas.openxmlformats.org/officeDocument/2006/relationships/image" Target="../media/image154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74" Type="http://schemas.openxmlformats.org/officeDocument/2006/relationships/image" Target="../media/image191.png"/><Relationship Id="rId79" Type="http://schemas.openxmlformats.org/officeDocument/2006/relationships/image" Target="../media/image196.png"/><Relationship Id="rId102" Type="http://schemas.openxmlformats.org/officeDocument/2006/relationships/image" Target="../media/image219.png"/><Relationship Id="rId5" Type="http://schemas.openxmlformats.org/officeDocument/2006/relationships/image" Target="../media/image130.png"/><Relationship Id="rId90" Type="http://schemas.openxmlformats.org/officeDocument/2006/relationships/image" Target="../media/image207.png"/><Relationship Id="rId95" Type="http://schemas.openxmlformats.org/officeDocument/2006/relationships/image" Target="../media/image212.png"/><Relationship Id="rId22" Type="http://schemas.openxmlformats.org/officeDocument/2006/relationships/image" Target="../media/image108.png"/><Relationship Id="rId27" Type="http://schemas.openxmlformats.org/officeDocument/2006/relationships/image" Target="../media/image146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64" Type="http://schemas.openxmlformats.org/officeDocument/2006/relationships/image" Target="../media/image181.png"/><Relationship Id="rId69" Type="http://schemas.openxmlformats.org/officeDocument/2006/relationships/image" Target="../media/image186.png"/><Relationship Id="rId80" Type="http://schemas.openxmlformats.org/officeDocument/2006/relationships/image" Target="../media/image197.png"/><Relationship Id="rId85" Type="http://schemas.openxmlformats.org/officeDocument/2006/relationships/image" Target="../media/image202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4.png"/><Relationship Id="rId33" Type="http://schemas.openxmlformats.org/officeDocument/2006/relationships/image" Target="../media/image99.png"/><Relationship Id="rId38" Type="http://schemas.openxmlformats.org/officeDocument/2006/relationships/image" Target="../media/image155.png"/><Relationship Id="rId46" Type="http://schemas.openxmlformats.org/officeDocument/2006/relationships/image" Target="../media/image163.png"/><Relationship Id="rId59" Type="http://schemas.openxmlformats.org/officeDocument/2006/relationships/image" Target="../media/image176.png"/><Relationship Id="rId67" Type="http://schemas.openxmlformats.org/officeDocument/2006/relationships/image" Target="../media/image184.png"/><Relationship Id="rId20" Type="http://schemas.openxmlformats.org/officeDocument/2006/relationships/image" Target="../media/image118.png"/><Relationship Id="rId41" Type="http://schemas.openxmlformats.org/officeDocument/2006/relationships/image" Target="../media/image158.png"/><Relationship Id="rId54" Type="http://schemas.openxmlformats.org/officeDocument/2006/relationships/image" Target="../media/image171.png"/><Relationship Id="rId62" Type="http://schemas.openxmlformats.org/officeDocument/2006/relationships/image" Target="../media/image179.png"/><Relationship Id="rId70" Type="http://schemas.openxmlformats.org/officeDocument/2006/relationships/image" Target="../media/image187.png"/><Relationship Id="rId75" Type="http://schemas.openxmlformats.org/officeDocument/2006/relationships/image" Target="../media/image192.png"/><Relationship Id="rId83" Type="http://schemas.openxmlformats.org/officeDocument/2006/relationships/image" Target="../media/image200.png"/><Relationship Id="rId88" Type="http://schemas.openxmlformats.org/officeDocument/2006/relationships/image" Target="../media/image205.png"/><Relationship Id="rId91" Type="http://schemas.openxmlformats.org/officeDocument/2006/relationships/image" Target="../media/image208.png"/><Relationship Id="rId96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15" Type="http://schemas.openxmlformats.org/officeDocument/2006/relationships/image" Target="../media/image137.png"/><Relationship Id="rId23" Type="http://schemas.openxmlformats.org/officeDocument/2006/relationships/image" Target="../media/image143.png"/><Relationship Id="rId28" Type="http://schemas.openxmlformats.org/officeDocument/2006/relationships/image" Target="../media/image147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png"/><Relationship Id="rId10" Type="http://schemas.openxmlformats.org/officeDocument/2006/relationships/image" Target="../media/image132.png"/><Relationship Id="rId31" Type="http://schemas.openxmlformats.org/officeDocument/2006/relationships/image" Target="../media/image150.png"/><Relationship Id="rId44" Type="http://schemas.openxmlformats.org/officeDocument/2006/relationships/image" Target="../media/image161.png"/><Relationship Id="rId52" Type="http://schemas.openxmlformats.org/officeDocument/2006/relationships/image" Target="../media/image169.png"/><Relationship Id="rId60" Type="http://schemas.openxmlformats.org/officeDocument/2006/relationships/image" Target="../media/image177.png"/><Relationship Id="rId65" Type="http://schemas.openxmlformats.org/officeDocument/2006/relationships/image" Target="../media/image182.png"/><Relationship Id="rId73" Type="http://schemas.openxmlformats.org/officeDocument/2006/relationships/image" Target="../media/image190.png"/><Relationship Id="rId78" Type="http://schemas.openxmlformats.org/officeDocument/2006/relationships/image" Target="../media/image195.png"/><Relationship Id="rId81" Type="http://schemas.openxmlformats.org/officeDocument/2006/relationships/image" Target="../media/image198.png"/><Relationship Id="rId86" Type="http://schemas.openxmlformats.org/officeDocument/2006/relationships/image" Target="../media/image203.png"/><Relationship Id="rId94" Type="http://schemas.openxmlformats.org/officeDocument/2006/relationships/image" Target="../media/image211.png"/><Relationship Id="rId99" Type="http://schemas.openxmlformats.org/officeDocument/2006/relationships/image" Target="../media/image216.png"/><Relationship Id="rId101" Type="http://schemas.openxmlformats.org/officeDocument/2006/relationships/image" Target="../media/image218.png"/><Relationship Id="rId4" Type="http://schemas.openxmlformats.org/officeDocument/2006/relationships/image" Target="../media/image129.png"/><Relationship Id="rId9" Type="http://schemas.openxmlformats.org/officeDocument/2006/relationships/image" Target="../media/image69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9" Type="http://schemas.openxmlformats.org/officeDocument/2006/relationships/image" Target="../media/image156.png"/><Relationship Id="rId34" Type="http://schemas.openxmlformats.org/officeDocument/2006/relationships/image" Target="../media/image115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76" Type="http://schemas.openxmlformats.org/officeDocument/2006/relationships/image" Target="../media/image193.png"/><Relationship Id="rId97" Type="http://schemas.openxmlformats.org/officeDocument/2006/relationships/image" Target="../media/image214.png"/><Relationship Id="rId7" Type="http://schemas.openxmlformats.org/officeDocument/2006/relationships/image" Target="../media/image131.png"/><Relationship Id="rId71" Type="http://schemas.openxmlformats.org/officeDocument/2006/relationships/image" Target="../media/image188.png"/><Relationship Id="rId92" Type="http://schemas.openxmlformats.org/officeDocument/2006/relationships/image" Target="../media/image209.png"/><Relationship Id="rId2" Type="http://schemas.openxmlformats.org/officeDocument/2006/relationships/image" Target="../media/image127.png"/><Relationship Id="rId29" Type="http://schemas.openxmlformats.org/officeDocument/2006/relationships/image" Target="../media/image148.png"/><Relationship Id="rId24" Type="http://schemas.openxmlformats.org/officeDocument/2006/relationships/image" Target="../media/image109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66" Type="http://schemas.openxmlformats.org/officeDocument/2006/relationships/image" Target="../media/image183.png"/><Relationship Id="rId87" Type="http://schemas.openxmlformats.org/officeDocument/2006/relationships/image" Target="../media/image204.png"/><Relationship Id="rId61" Type="http://schemas.openxmlformats.org/officeDocument/2006/relationships/image" Target="../media/image178.png"/><Relationship Id="rId82" Type="http://schemas.openxmlformats.org/officeDocument/2006/relationships/image" Target="../media/image199.png"/><Relationship Id="rId19" Type="http://schemas.openxmlformats.org/officeDocument/2006/relationships/image" Target="../media/image141.png"/><Relationship Id="rId14" Type="http://schemas.openxmlformats.org/officeDocument/2006/relationships/image" Target="../media/image136.png"/><Relationship Id="rId30" Type="http://schemas.openxmlformats.org/officeDocument/2006/relationships/image" Target="../media/image149.png"/><Relationship Id="rId35" Type="http://schemas.openxmlformats.org/officeDocument/2006/relationships/image" Target="../media/image152.png"/><Relationship Id="rId56" Type="http://schemas.openxmlformats.org/officeDocument/2006/relationships/image" Target="../media/image173.png"/><Relationship Id="rId77" Type="http://schemas.openxmlformats.org/officeDocument/2006/relationships/image" Target="../media/image194.png"/><Relationship Id="rId100" Type="http://schemas.openxmlformats.org/officeDocument/2006/relationships/image" Target="../media/image217.png"/><Relationship Id="rId8" Type="http://schemas.openxmlformats.org/officeDocument/2006/relationships/image" Target="../media/image123.png"/><Relationship Id="rId51" Type="http://schemas.openxmlformats.org/officeDocument/2006/relationships/image" Target="../media/image168.png"/><Relationship Id="rId72" Type="http://schemas.openxmlformats.org/officeDocument/2006/relationships/image" Target="../media/image189.png"/><Relationship Id="rId93" Type="http://schemas.openxmlformats.org/officeDocument/2006/relationships/image" Target="../media/image210.png"/><Relationship Id="rId98" Type="http://schemas.openxmlformats.org/officeDocument/2006/relationships/image" Target="../media/image215.png"/><Relationship Id="rId3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0.png"/><Relationship Id="rId21" Type="http://schemas.openxmlformats.org/officeDocument/2006/relationships/image" Target="../media/image236.png"/><Relationship Id="rId42" Type="http://schemas.openxmlformats.org/officeDocument/2006/relationships/image" Target="../media/image251.png"/><Relationship Id="rId47" Type="http://schemas.openxmlformats.org/officeDocument/2006/relationships/image" Target="../media/image255.png"/><Relationship Id="rId63" Type="http://schemas.openxmlformats.org/officeDocument/2006/relationships/image" Target="../media/image263.png"/><Relationship Id="rId68" Type="http://schemas.openxmlformats.org/officeDocument/2006/relationships/image" Target="../media/image118.png"/><Relationship Id="rId84" Type="http://schemas.openxmlformats.org/officeDocument/2006/relationships/image" Target="../media/image277.png"/><Relationship Id="rId89" Type="http://schemas.openxmlformats.org/officeDocument/2006/relationships/image" Target="../media/image281.png"/><Relationship Id="rId16" Type="http://schemas.openxmlformats.org/officeDocument/2006/relationships/image" Target="../media/image70.png"/><Relationship Id="rId11" Type="http://schemas.openxmlformats.org/officeDocument/2006/relationships/image" Target="../media/image227.png"/><Relationship Id="rId32" Type="http://schemas.openxmlformats.org/officeDocument/2006/relationships/image" Target="../media/image76.png"/><Relationship Id="rId37" Type="http://schemas.openxmlformats.org/officeDocument/2006/relationships/image" Target="../media/image246.png"/><Relationship Id="rId53" Type="http://schemas.openxmlformats.org/officeDocument/2006/relationships/image" Target="../media/image110.png"/><Relationship Id="rId58" Type="http://schemas.openxmlformats.org/officeDocument/2006/relationships/image" Target="../media/image260.png"/><Relationship Id="rId74" Type="http://schemas.openxmlformats.org/officeDocument/2006/relationships/image" Target="../media/image270.png"/><Relationship Id="rId79" Type="http://schemas.openxmlformats.org/officeDocument/2006/relationships/image" Target="../media/image273.png"/><Relationship Id="rId5" Type="http://schemas.openxmlformats.org/officeDocument/2006/relationships/image" Target="../media/image78.png"/><Relationship Id="rId14" Type="http://schemas.openxmlformats.org/officeDocument/2006/relationships/image" Target="../media/image230.png"/><Relationship Id="rId22" Type="http://schemas.openxmlformats.org/officeDocument/2006/relationships/image" Target="../media/image237.png"/><Relationship Id="rId27" Type="http://schemas.openxmlformats.org/officeDocument/2006/relationships/image" Target="../media/image75.png"/><Relationship Id="rId30" Type="http://schemas.openxmlformats.org/officeDocument/2006/relationships/image" Target="../media/image85.png"/><Relationship Id="rId35" Type="http://schemas.openxmlformats.org/officeDocument/2006/relationships/image" Target="../media/image244.png"/><Relationship Id="rId43" Type="http://schemas.openxmlformats.org/officeDocument/2006/relationships/image" Target="../media/image98.png"/><Relationship Id="rId48" Type="http://schemas.openxmlformats.org/officeDocument/2006/relationships/image" Target="../media/image97.png"/><Relationship Id="rId56" Type="http://schemas.openxmlformats.org/officeDocument/2006/relationships/image" Target="../media/image258.png"/><Relationship Id="rId64" Type="http://schemas.openxmlformats.org/officeDocument/2006/relationships/image" Target="../media/image264.png"/><Relationship Id="rId69" Type="http://schemas.openxmlformats.org/officeDocument/2006/relationships/image" Target="../media/image266.png"/><Relationship Id="rId77" Type="http://schemas.openxmlformats.org/officeDocument/2006/relationships/image" Target="../media/image119.png"/><Relationship Id="rId8" Type="http://schemas.openxmlformats.org/officeDocument/2006/relationships/image" Target="../media/image225.png"/><Relationship Id="rId51" Type="http://schemas.openxmlformats.org/officeDocument/2006/relationships/image" Target="../media/image88.png"/><Relationship Id="rId72" Type="http://schemas.openxmlformats.org/officeDocument/2006/relationships/image" Target="../media/image116.png"/><Relationship Id="rId80" Type="http://schemas.openxmlformats.org/officeDocument/2006/relationships/image" Target="../media/image274.png"/><Relationship Id="rId85" Type="http://schemas.openxmlformats.org/officeDocument/2006/relationships/image" Target="../media/image278.png"/><Relationship Id="rId3" Type="http://schemas.openxmlformats.org/officeDocument/2006/relationships/image" Target="../media/image221.png"/><Relationship Id="rId12" Type="http://schemas.openxmlformats.org/officeDocument/2006/relationships/image" Target="../media/image228.png"/><Relationship Id="rId17" Type="http://schemas.openxmlformats.org/officeDocument/2006/relationships/image" Target="../media/image232.png"/><Relationship Id="rId25" Type="http://schemas.openxmlformats.org/officeDocument/2006/relationships/image" Target="../media/image90.png"/><Relationship Id="rId33" Type="http://schemas.openxmlformats.org/officeDocument/2006/relationships/image" Target="../media/image242.png"/><Relationship Id="rId38" Type="http://schemas.openxmlformats.org/officeDocument/2006/relationships/image" Target="../media/image247.png"/><Relationship Id="rId46" Type="http://schemas.openxmlformats.org/officeDocument/2006/relationships/image" Target="../media/image254.png"/><Relationship Id="rId59" Type="http://schemas.openxmlformats.org/officeDocument/2006/relationships/image" Target="../media/image261.png"/><Relationship Id="rId67" Type="http://schemas.openxmlformats.org/officeDocument/2006/relationships/image" Target="../media/image112.png"/><Relationship Id="rId20" Type="http://schemas.openxmlformats.org/officeDocument/2006/relationships/image" Target="../media/image235.png"/><Relationship Id="rId41" Type="http://schemas.openxmlformats.org/officeDocument/2006/relationships/image" Target="../media/image250.png"/><Relationship Id="rId54" Type="http://schemas.openxmlformats.org/officeDocument/2006/relationships/image" Target="../media/image257.png"/><Relationship Id="rId62" Type="http://schemas.openxmlformats.org/officeDocument/2006/relationships/image" Target="../media/image103.png"/><Relationship Id="rId70" Type="http://schemas.openxmlformats.org/officeDocument/2006/relationships/image" Target="../media/image267.png"/><Relationship Id="rId75" Type="http://schemas.openxmlformats.org/officeDocument/2006/relationships/image" Target="../media/image271.png"/><Relationship Id="rId83" Type="http://schemas.openxmlformats.org/officeDocument/2006/relationships/image" Target="../media/image107.png"/><Relationship Id="rId88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15" Type="http://schemas.openxmlformats.org/officeDocument/2006/relationships/image" Target="../media/image231.png"/><Relationship Id="rId23" Type="http://schemas.openxmlformats.org/officeDocument/2006/relationships/image" Target="../media/image238.png"/><Relationship Id="rId28" Type="http://schemas.openxmlformats.org/officeDocument/2006/relationships/image" Target="../media/image241.png"/><Relationship Id="rId36" Type="http://schemas.openxmlformats.org/officeDocument/2006/relationships/image" Target="../media/image245.png"/><Relationship Id="rId49" Type="http://schemas.openxmlformats.org/officeDocument/2006/relationships/image" Target="../media/image79.png"/><Relationship Id="rId57" Type="http://schemas.openxmlformats.org/officeDocument/2006/relationships/image" Target="../media/image259.png"/><Relationship Id="rId10" Type="http://schemas.openxmlformats.org/officeDocument/2006/relationships/image" Target="../media/image226.png"/><Relationship Id="rId31" Type="http://schemas.openxmlformats.org/officeDocument/2006/relationships/image" Target="../media/image99.png"/><Relationship Id="rId44" Type="http://schemas.openxmlformats.org/officeDocument/2006/relationships/image" Target="../media/image252.png"/><Relationship Id="rId52" Type="http://schemas.openxmlformats.org/officeDocument/2006/relationships/image" Target="../media/image136.png"/><Relationship Id="rId60" Type="http://schemas.openxmlformats.org/officeDocument/2006/relationships/image" Target="../media/image87.png"/><Relationship Id="rId65" Type="http://schemas.openxmlformats.org/officeDocument/2006/relationships/image" Target="../media/image114.png"/><Relationship Id="rId73" Type="http://schemas.openxmlformats.org/officeDocument/2006/relationships/image" Target="../media/image269.png"/><Relationship Id="rId78" Type="http://schemas.openxmlformats.org/officeDocument/2006/relationships/image" Target="../media/image80.png"/><Relationship Id="rId81" Type="http://schemas.openxmlformats.org/officeDocument/2006/relationships/image" Target="../media/image275.png"/><Relationship Id="rId86" Type="http://schemas.openxmlformats.org/officeDocument/2006/relationships/image" Target="../media/image123.png"/><Relationship Id="rId4" Type="http://schemas.openxmlformats.org/officeDocument/2006/relationships/image" Target="../media/image222.png"/><Relationship Id="rId9" Type="http://schemas.openxmlformats.org/officeDocument/2006/relationships/image" Target="../media/image106.png"/><Relationship Id="rId13" Type="http://schemas.openxmlformats.org/officeDocument/2006/relationships/image" Target="../media/image229.png"/><Relationship Id="rId18" Type="http://schemas.openxmlformats.org/officeDocument/2006/relationships/image" Target="../media/image233.png"/><Relationship Id="rId39" Type="http://schemas.openxmlformats.org/officeDocument/2006/relationships/image" Target="../media/image248.png"/><Relationship Id="rId34" Type="http://schemas.openxmlformats.org/officeDocument/2006/relationships/image" Target="../media/image243.png"/><Relationship Id="rId50" Type="http://schemas.openxmlformats.org/officeDocument/2006/relationships/image" Target="../media/image256.png"/><Relationship Id="rId55" Type="http://schemas.openxmlformats.org/officeDocument/2006/relationships/image" Target="../media/image108.png"/><Relationship Id="rId76" Type="http://schemas.openxmlformats.org/officeDocument/2006/relationships/image" Target="../media/image272.png"/><Relationship Id="rId7" Type="http://schemas.openxmlformats.org/officeDocument/2006/relationships/image" Target="../media/image224.png"/><Relationship Id="rId71" Type="http://schemas.openxmlformats.org/officeDocument/2006/relationships/image" Target="../media/image268.png"/><Relationship Id="rId2" Type="http://schemas.openxmlformats.org/officeDocument/2006/relationships/image" Target="../media/image220.png"/><Relationship Id="rId29" Type="http://schemas.openxmlformats.org/officeDocument/2006/relationships/image" Target="../media/image74.png"/><Relationship Id="rId24" Type="http://schemas.openxmlformats.org/officeDocument/2006/relationships/image" Target="../media/image239.png"/><Relationship Id="rId40" Type="http://schemas.openxmlformats.org/officeDocument/2006/relationships/image" Target="../media/image249.png"/><Relationship Id="rId45" Type="http://schemas.openxmlformats.org/officeDocument/2006/relationships/image" Target="../media/image253.png"/><Relationship Id="rId66" Type="http://schemas.openxmlformats.org/officeDocument/2006/relationships/image" Target="../media/image265.png"/><Relationship Id="rId87" Type="http://schemas.openxmlformats.org/officeDocument/2006/relationships/image" Target="../media/image279.png"/><Relationship Id="rId61" Type="http://schemas.openxmlformats.org/officeDocument/2006/relationships/image" Target="../media/image262.png"/><Relationship Id="rId82" Type="http://schemas.openxmlformats.org/officeDocument/2006/relationships/image" Target="../media/image276.png"/><Relationship Id="rId19" Type="http://schemas.openxmlformats.org/officeDocument/2006/relationships/image" Target="../media/image23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319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42" Type="http://schemas.openxmlformats.org/officeDocument/2006/relationships/image" Target="../media/image322.png"/><Relationship Id="rId47" Type="http://schemas.openxmlformats.org/officeDocument/2006/relationships/image" Target="../media/image327.png"/><Relationship Id="rId50" Type="http://schemas.openxmlformats.org/officeDocument/2006/relationships/image" Target="../media/image330.png"/><Relationship Id="rId7" Type="http://schemas.openxmlformats.org/officeDocument/2006/relationships/image" Target="../media/image287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9" Type="http://schemas.openxmlformats.org/officeDocument/2006/relationships/image" Target="../media/image309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317.png"/><Relationship Id="rId40" Type="http://schemas.openxmlformats.org/officeDocument/2006/relationships/image" Target="../media/image320.png"/><Relationship Id="rId45" Type="http://schemas.openxmlformats.org/officeDocument/2006/relationships/image" Target="../media/image325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316.png"/><Relationship Id="rId49" Type="http://schemas.openxmlformats.org/officeDocument/2006/relationships/image" Target="../media/image329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4" Type="http://schemas.openxmlformats.org/officeDocument/2006/relationships/image" Target="../media/image324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315.png"/><Relationship Id="rId43" Type="http://schemas.openxmlformats.org/officeDocument/2006/relationships/image" Target="../media/image323.png"/><Relationship Id="rId48" Type="http://schemas.openxmlformats.org/officeDocument/2006/relationships/image" Target="../media/image328.png"/><Relationship Id="rId8" Type="http://schemas.openxmlformats.org/officeDocument/2006/relationships/image" Target="../media/image288.png"/><Relationship Id="rId51" Type="http://schemas.openxmlformats.org/officeDocument/2006/relationships/image" Target="../media/image331.png"/><Relationship Id="rId3" Type="http://schemas.openxmlformats.org/officeDocument/2006/relationships/image" Target="../media/image283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318.png"/><Relationship Id="rId46" Type="http://schemas.openxmlformats.org/officeDocument/2006/relationships/image" Target="../media/image326.png"/><Relationship Id="rId20" Type="http://schemas.openxmlformats.org/officeDocument/2006/relationships/image" Target="../media/image300.png"/><Relationship Id="rId41" Type="http://schemas.openxmlformats.org/officeDocument/2006/relationships/image" Target="../media/image3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6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.png"/><Relationship Id="rId117" Type="http://schemas.openxmlformats.org/officeDocument/2006/relationships/image" Target="../media/image417.png"/><Relationship Id="rId21" Type="http://schemas.openxmlformats.org/officeDocument/2006/relationships/image" Target="../media/image106.png"/><Relationship Id="rId42" Type="http://schemas.openxmlformats.org/officeDocument/2006/relationships/image" Target="../media/image103.png"/><Relationship Id="rId47" Type="http://schemas.openxmlformats.org/officeDocument/2006/relationships/image" Target="../media/image356.png"/><Relationship Id="rId63" Type="http://schemas.openxmlformats.org/officeDocument/2006/relationships/image" Target="../media/image372.png"/><Relationship Id="rId68" Type="http://schemas.openxmlformats.org/officeDocument/2006/relationships/image" Target="../media/image377.png"/><Relationship Id="rId84" Type="http://schemas.openxmlformats.org/officeDocument/2006/relationships/image" Target="../media/image143.png"/><Relationship Id="rId89" Type="http://schemas.openxmlformats.org/officeDocument/2006/relationships/image" Target="../media/image394.png"/><Relationship Id="rId112" Type="http://schemas.openxmlformats.org/officeDocument/2006/relationships/image" Target="../media/image412.png"/><Relationship Id="rId16" Type="http://schemas.openxmlformats.org/officeDocument/2006/relationships/image" Target="../media/image78.png"/><Relationship Id="rId107" Type="http://schemas.openxmlformats.org/officeDocument/2006/relationships/image" Target="../media/image407.png"/><Relationship Id="rId11" Type="http://schemas.openxmlformats.org/officeDocument/2006/relationships/image" Target="../media/image337.png"/><Relationship Id="rId32" Type="http://schemas.openxmlformats.org/officeDocument/2006/relationships/image" Target="../media/image74.png"/><Relationship Id="rId37" Type="http://schemas.openxmlformats.org/officeDocument/2006/relationships/image" Target="../media/image153.png"/><Relationship Id="rId53" Type="http://schemas.openxmlformats.org/officeDocument/2006/relationships/image" Target="../media/image362.png"/><Relationship Id="rId58" Type="http://schemas.openxmlformats.org/officeDocument/2006/relationships/image" Target="../media/image367.png"/><Relationship Id="rId74" Type="http://schemas.openxmlformats.org/officeDocument/2006/relationships/image" Target="../media/image383.png"/><Relationship Id="rId79" Type="http://schemas.openxmlformats.org/officeDocument/2006/relationships/image" Target="../media/image388.png"/><Relationship Id="rId102" Type="http://schemas.openxmlformats.org/officeDocument/2006/relationships/image" Target="../media/image402.png"/><Relationship Id="rId123" Type="http://schemas.openxmlformats.org/officeDocument/2006/relationships/image" Target="../media/image423.png"/><Relationship Id="rId5" Type="http://schemas.openxmlformats.org/officeDocument/2006/relationships/image" Target="../media/image334.png"/><Relationship Id="rId90" Type="http://schemas.openxmlformats.org/officeDocument/2006/relationships/image" Target="../media/image395.png"/><Relationship Id="rId95" Type="http://schemas.openxmlformats.org/officeDocument/2006/relationships/image" Target="../media/image397.png"/><Relationship Id="rId22" Type="http://schemas.openxmlformats.org/officeDocument/2006/relationships/image" Target="../media/image96.png"/><Relationship Id="rId27" Type="http://schemas.openxmlformats.org/officeDocument/2006/relationships/image" Target="../media/image344.png"/><Relationship Id="rId43" Type="http://schemas.openxmlformats.org/officeDocument/2006/relationships/image" Target="../media/image116.png"/><Relationship Id="rId48" Type="http://schemas.openxmlformats.org/officeDocument/2006/relationships/image" Target="../media/image357.png"/><Relationship Id="rId64" Type="http://schemas.openxmlformats.org/officeDocument/2006/relationships/image" Target="../media/image373.png"/><Relationship Id="rId69" Type="http://schemas.openxmlformats.org/officeDocument/2006/relationships/image" Target="../media/image378.png"/><Relationship Id="rId113" Type="http://schemas.openxmlformats.org/officeDocument/2006/relationships/image" Target="../media/image413.png"/><Relationship Id="rId118" Type="http://schemas.openxmlformats.org/officeDocument/2006/relationships/image" Target="../media/image418.png"/><Relationship Id="rId80" Type="http://schemas.openxmlformats.org/officeDocument/2006/relationships/image" Target="../media/image84.png"/><Relationship Id="rId85" Type="http://schemas.openxmlformats.org/officeDocument/2006/relationships/image" Target="../media/image392.png"/><Relationship Id="rId12" Type="http://schemas.openxmlformats.org/officeDocument/2006/relationships/image" Target="../media/image230.png"/><Relationship Id="rId17" Type="http://schemas.openxmlformats.org/officeDocument/2006/relationships/image" Target="../media/image233.png"/><Relationship Id="rId33" Type="http://schemas.openxmlformats.org/officeDocument/2006/relationships/image" Target="../media/image347.png"/><Relationship Id="rId38" Type="http://schemas.openxmlformats.org/officeDocument/2006/relationships/image" Target="../media/image351.png"/><Relationship Id="rId59" Type="http://schemas.openxmlformats.org/officeDocument/2006/relationships/image" Target="../media/image368.png"/><Relationship Id="rId103" Type="http://schemas.openxmlformats.org/officeDocument/2006/relationships/image" Target="../media/image403.png"/><Relationship Id="rId108" Type="http://schemas.openxmlformats.org/officeDocument/2006/relationships/image" Target="../media/image408.png"/><Relationship Id="rId124" Type="http://schemas.openxmlformats.org/officeDocument/2006/relationships/image" Target="../media/image424.png"/><Relationship Id="rId54" Type="http://schemas.openxmlformats.org/officeDocument/2006/relationships/image" Target="../media/image363.png"/><Relationship Id="rId70" Type="http://schemas.openxmlformats.org/officeDocument/2006/relationships/image" Target="../media/image379.png"/><Relationship Id="rId75" Type="http://schemas.openxmlformats.org/officeDocument/2006/relationships/image" Target="../media/image384.png"/><Relationship Id="rId91" Type="http://schemas.openxmlformats.org/officeDocument/2006/relationships/image" Target="../media/image269.png"/><Relationship Id="rId96" Type="http://schemas.openxmlformats.org/officeDocument/2006/relationships/image" Target="../media/image3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5.png"/><Relationship Id="rId23" Type="http://schemas.openxmlformats.org/officeDocument/2006/relationships/image" Target="../media/image342.png"/><Relationship Id="rId28" Type="http://schemas.openxmlformats.org/officeDocument/2006/relationships/image" Target="../media/image132.png"/><Relationship Id="rId49" Type="http://schemas.openxmlformats.org/officeDocument/2006/relationships/image" Target="../media/image358.png"/><Relationship Id="rId114" Type="http://schemas.openxmlformats.org/officeDocument/2006/relationships/image" Target="../media/image414.png"/><Relationship Id="rId119" Type="http://schemas.openxmlformats.org/officeDocument/2006/relationships/image" Target="../media/image419.png"/><Relationship Id="rId44" Type="http://schemas.openxmlformats.org/officeDocument/2006/relationships/image" Target="../media/image354.png"/><Relationship Id="rId60" Type="http://schemas.openxmlformats.org/officeDocument/2006/relationships/image" Target="../media/image369.png"/><Relationship Id="rId65" Type="http://schemas.openxmlformats.org/officeDocument/2006/relationships/image" Target="../media/image374.png"/><Relationship Id="rId81" Type="http://schemas.openxmlformats.org/officeDocument/2006/relationships/image" Target="../media/image389.png"/><Relationship Id="rId86" Type="http://schemas.openxmlformats.org/officeDocument/2006/relationships/image" Target="../media/image129.png"/><Relationship Id="rId13" Type="http://schemas.openxmlformats.org/officeDocument/2006/relationships/image" Target="../media/image338.png"/><Relationship Id="rId18" Type="http://schemas.openxmlformats.org/officeDocument/2006/relationships/image" Target="../media/image340.png"/><Relationship Id="rId39" Type="http://schemas.openxmlformats.org/officeDocument/2006/relationships/image" Target="../media/image134.png"/><Relationship Id="rId109" Type="http://schemas.openxmlformats.org/officeDocument/2006/relationships/image" Target="../media/image409.png"/><Relationship Id="rId34" Type="http://schemas.openxmlformats.org/officeDocument/2006/relationships/image" Target="../media/image348.png"/><Relationship Id="rId50" Type="http://schemas.openxmlformats.org/officeDocument/2006/relationships/image" Target="../media/image359.png"/><Relationship Id="rId55" Type="http://schemas.openxmlformats.org/officeDocument/2006/relationships/image" Target="../media/image364.png"/><Relationship Id="rId76" Type="http://schemas.openxmlformats.org/officeDocument/2006/relationships/image" Target="../media/image385.png"/><Relationship Id="rId97" Type="http://schemas.openxmlformats.org/officeDocument/2006/relationships/image" Target="../media/image399.png"/><Relationship Id="rId104" Type="http://schemas.openxmlformats.org/officeDocument/2006/relationships/image" Target="../media/image404.png"/><Relationship Id="rId120" Type="http://schemas.openxmlformats.org/officeDocument/2006/relationships/image" Target="../media/image420.png"/><Relationship Id="rId125" Type="http://schemas.openxmlformats.org/officeDocument/2006/relationships/image" Target="../media/image425.png"/><Relationship Id="rId7" Type="http://schemas.openxmlformats.org/officeDocument/2006/relationships/image" Target="../media/image70.png"/><Relationship Id="rId71" Type="http://schemas.openxmlformats.org/officeDocument/2006/relationships/image" Target="../media/image380.png"/><Relationship Id="rId92" Type="http://schemas.openxmlformats.org/officeDocument/2006/relationships/image" Target="../media/image118.png"/><Relationship Id="rId2" Type="http://schemas.openxmlformats.org/officeDocument/2006/relationships/image" Target="../media/image220.png"/><Relationship Id="rId29" Type="http://schemas.openxmlformats.org/officeDocument/2006/relationships/image" Target="../media/image345.png"/><Relationship Id="rId24" Type="http://schemas.openxmlformats.org/officeDocument/2006/relationships/image" Target="../media/image343.png"/><Relationship Id="rId40" Type="http://schemas.openxmlformats.org/officeDocument/2006/relationships/image" Target="../media/image352.png"/><Relationship Id="rId45" Type="http://schemas.openxmlformats.org/officeDocument/2006/relationships/image" Target="../media/image98.png"/><Relationship Id="rId66" Type="http://schemas.openxmlformats.org/officeDocument/2006/relationships/image" Target="../media/image375.png"/><Relationship Id="rId87" Type="http://schemas.openxmlformats.org/officeDocument/2006/relationships/image" Target="../media/image112.png"/><Relationship Id="rId110" Type="http://schemas.openxmlformats.org/officeDocument/2006/relationships/image" Target="../media/image410.png"/><Relationship Id="rId115" Type="http://schemas.openxmlformats.org/officeDocument/2006/relationships/image" Target="../media/image415.png"/><Relationship Id="rId61" Type="http://schemas.openxmlformats.org/officeDocument/2006/relationships/image" Target="../media/image370.png"/><Relationship Id="rId82" Type="http://schemas.openxmlformats.org/officeDocument/2006/relationships/image" Target="../media/image390.png"/><Relationship Id="rId19" Type="http://schemas.openxmlformats.org/officeDocument/2006/relationships/image" Target="../media/image224.png"/><Relationship Id="rId14" Type="http://schemas.openxmlformats.org/officeDocument/2006/relationships/image" Target="../media/image339.png"/><Relationship Id="rId30" Type="http://schemas.openxmlformats.org/officeDocument/2006/relationships/image" Target="../media/image133.png"/><Relationship Id="rId35" Type="http://schemas.openxmlformats.org/officeDocument/2006/relationships/image" Target="../media/image349.png"/><Relationship Id="rId56" Type="http://schemas.openxmlformats.org/officeDocument/2006/relationships/image" Target="../media/image365.png"/><Relationship Id="rId77" Type="http://schemas.openxmlformats.org/officeDocument/2006/relationships/image" Target="../media/image386.png"/><Relationship Id="rId100" Type="http://schemas.openxmlformats.org/officeDocument/2006/relationships/image" Target="../media/image401.png"/><Relationship Id="rId105" Type="http://schemas.openxmlformats.org/officeDocument/2006/relationships/image" Target="../media/image405.png"/><Relationship Id="rId126" Type="http://schemas.openxmlformats.org/officeDocument/2006/relationships/image" Target="../media/image426.png"/><Relationship Id="rId8" Type="http://schemas.openxmlformats.org/officeDocument/2006/relationships/image" Target="../media/image232.png"/><Relationship Id="rId51" Type="http://schemas.openxmlformats.org/officeDocument/2006/relationships/image" Target="../media/image360.png"/><Relationship Id="rId72" Type="http://schemas.openxmlformats.org/officeDocument/2006/relationships/image" Target="../media/image381.png"/><Relationship Id="rId93" Type="http://schemas.openxmlformats.org/officeDocument/2006/relationships/image" Target="../media/image79.png"/><Relationship Id="rId98" Type="http://schemas.openxmlformats.org/officeDocument/2006/relationships/image" Target="../media/image400.png"/><Relationship Id="rId121" Type="http://schemas.openxmlformats.org/officeDocument/2006/relationships/image" Target="../media/image421.png"/><Relationship Id="rId3" Type="http://schemas.openxmlformats.org/officeDocument/2006/relationships/image" Target="../media/image332.png"/><Relationship Id="rId25" Type="http://schemas.openxmlformats.org/officeDocument/2006/relationships/image" Target="../media/image259.png"/><Relationship Id="rId46" Type="http://schemas.openxmlformats.org/officeDocument/2006/relationships/image" Target="../media/image355.png"/><Relationship Id="rId67" Type="http://schemas.openxmlformats.org/officeDocument/2006/relationships/image" Target="../media/image376.png"/><Relationship Id="rId116" Type="http://schemas.openxmlformats.org/officeDocument/2006/relationships/image" Target="../media/image416.png"/><Relationship Id="rId20" Type="http://schemas.openxmlformats.org/officeDocument/2006/relationships/image" Target="../media/image341.png"/><Relationship Id="rId41" Type="http://schemas.openxmlformats.org/officeDocument/2006/relationships/image" Target="../media/image353.png"/><Relationship Id="rId62" Type="http://schemas.openxmlformats.org/officeDocument/2006/relationships/image" Target="../media/image371.png"/><Relationship Id="rId83" Type="http://schemas.openxmlformats.org/officeDocument/2006/relationships/image" Target="../media/image391.png"/><Relationship Id="rId88" Type="http://schemas.openxmlformats.org/officeDocument/2006/relationships/image" Target="../media/image393.png"/><Relationship Id="rId111" Type="http://schemas.openxmlformats.org/officeDocument/2006/relationships/image" Target="../media/image411.png"/><Relationship Id="rId15" Type="http://schemas.openxmlformats.org/officeDocument/2006/relationships/image" Target="../media/image268.png"/><Relationship Id="rId36" Type="http://schemas.openxmlformats.org/officeDocument/2006/relationships/image" Target="../media/image350.png"/><Relationship Id="rId57" Type="http://schemas.openxmlformats.org/officeDocument/2006/relationships/image" Target="../media/image366.png"/><Relationship Id="rId106" Type="http://schemas.openxmlformats.org/officeDocument/2006/relationships/image" Target="../media/image406.png"/><Relationship Id="rId10" Type="http://schemas.openxmlformats.org/officeDocument/2006/relationships/image" Target="../media/image80.png"/><Relationship Id="rId31" Type="http://schemas.openxmlformats.org/officeDocument/2006/relationships/image" Target="../media/image346.png"/><Relationship Id="rId52" Type="http://schemas.openxmlformats.org/officeDocument/2006/relationships/image" Target="../media/image361.png"/><Relationship Id="rId73" Type="http://schemas.openxmlformats.org/officeDocument/2006/relationships/image" Target="../media/image382.png"/><Relationship Id="rId78" Type="http://schemas.openxmlformats.org/officeDocument/2006/relationships/image" Target="../media/image387.png"/><Relationship Id="rId94" Type="http://schemas.openxmlformats.org/officeDocument/2006/relationships/image" Target="../media/image396.png"/><Relationship Id="rId99" Type="http://schemas.openxmlformats.org/officeDocument/2006/relationships/image" Target="../media/image123.png"/><Relationship Id="rId101" Type="http://schemas.openxmlformats.org/officeDocument/2006/relationships/image" Target="../media/image107.png"/><Relationship Id="rId122" Type="http://schemas.openxmlformats.org/officeDocument/2006/relationships/image" Target="../media/image422.png"/><Relationship Id="rId4" Type="http://schemas.openxmlformats.org/officeDocument/2006/relationships/image" Target="../media/image333.png"/><Relationship Id="rId9" Type="http://schemas.openxmlformats.org/officeDocument/2006/relationships/image" Target="../media/image33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openxmlformats.org/officeDocument/2006/relationships/image" Target="../media/image70.png"/><Relationship Id="rId26" Type="http://schemas.openxmlformats.org/officeDocument/2006/relationships/image" Target="../media/image437.png"/><Relationship Id="rId39" Type="http://schemas.openxmlformats.org/officeDocument/2006/relationships/image" Target="../media/image89.png"/><Relationship Id="rId21" Type="http://schemas.openxmlformats.org/officeDocument/2006/relationships/image" Target="../media/image434.png"/><Relationship Id="rId34" Type="http://schemas.openxmlformats.org/officeDocument/2006/relationships/image" Target="../media/image87.png"/><Relationship Id="rId42" Type="http://schemas.openxmlformats.org/officeDocument/2006/relationships/image" Target="../media/image444.png"/><Relationship Id="rId47" Type="http://schemas.openxmlformats.org/officeDocument/2006/relationships/image" Target="../media/image447.png"/><Relationship Id="rId50" Type="http://schemas.openxmlformats.org/officeDocument/2006/relationships/image" Target="../media/image84.png"/><Relationship Id="rId55" Type="http://schemas.openxmlformats.org/officeDocument/2006/relationships/image" Target="../media/image129.png"/><Relationship Id="rId63" Type="http://schemas.openxmlformats.org/officeDocument/2006/relationships/image" Target="../media/image457.png"/><Relationship Id="rId7" Type="http://schemas.openxmlformats.org/officeDocument/2006/relationships/image" Target="../media/image431.png"/><Relationship Id="rId2" Type="http://schemas.openxmlformats.org/officeDocument/2006/relationships/image" Target="../media/image427.jpg"/><Relationship Id="rId16" Type="http://schemas.openxmlformats.org/officeDocument/2006/relationships/image" Target="../media/image101.png"/><Relationship Id="rId29" Type="http://schemas.openxmlformats.org/officeDocument/2006/relationships/image" Target="../media/image439.png"/><Relationship Id="rId11" Type="http://schemas.openxmlformats.org/officeDocument/2006/relationships/image" Target="../media/image345.png"/><Relationship Id="rId24" Type="http://schemas.openxmlformats.org/officeDocument/2006/relationships/image" Target="../media/image351.png"/><Relationship Id="rId32" Type="http://schemas.openxmlformats.org/officeDocument/2006/relationships/image" Target="../media/image133.png"/><Relationship Id="rId37" Type="http://schemas.openxmlformats.org/officeDocument/2006/relationships/image" Target="../media/image443.png"/><Relationship Id="rId40" Type="http://schemas.openxmlformats.org/officeDocument/2006/relationships/image" Target="../media/image71.png"/><Relationship Id="rId45" Type="http://schemas.openxmlformats.org/officeDocument/2006/relationships/image" Target="../media/image445.png"/><Relationship Id="rId53" Type="http://schemas.openxmlformats.org/officeDocument/2006/relationships/image" Target="../media/image223.png"/><Relationship Id="rId58" Type="http://schemas.openxmlformats.org/officeDocument/2006/relationships/image" Target="../media/image454.png"/><Relationship Id="rId5" Type="http://schemas.openxmlformats.org/officeDocument/2006/relationships/image" Target="../media/image429.png"/><Relationship Id="rId61" Type="http://schemas.openxmlformats.org/officeDocument/2006/relationships/image" Target="../media/image456.png"/><Relationship Id="rId19" Type="http://schemas.openxmlformats.org/officeDocument/2006/relationships/image" Target="../media/image80.png"/><Relationship Id="rId14" Type="http://schemas.openxmlformats.org/officeDocument/2006/relationships/image" Target="../media/image433.png"/><Relationship Id="rId22" Type="http://schemas.openxmlformats.org/officeDocument/2006/relationships/image" Target="../media/image435.png"/><Relationship Id="rId27" Type="http://schemas.openxmlformats.org/officeDocument/2006/relationships/image" Target="../media/image438.png"/><Relationship Id="rId30" Type="http://schemas.openxmlformats.org/officeDocument/2006/relationships/image" Target="../media/image440.png"/><Relationship Id="rId35" Type="http://schemas.openxmlformats.org/officeDocument/2006/relationships/image" Target="../media/image75.png"/><Relationship Id="rId43" Type="http://schemas.openxmlformats.org/officeDocument/2006/relationships/image" Target="../media/image92.png"/><Relationship Id="rId48" Type="http://schemas.openxmlformats.org/officeDocument/2006/relationships/image" Target="../media/image448.png"/><Relationship Id="rId56" Type="http://schemas.openxmlformats.org/officeDocument/2006/relationships/image" Target="../media/image452.png"/><Relationship Id="rId8" Type="http://schemas.openxmlformats.org/officeDocument/2006/relationships/image" Target="../media/image399.png"/><Relationship Id="rId51" Type="http://schemas.openxmlformats.org/officeDocument/2006/relationships/image" Target="../media/image449.png"/><Relationship Id="rId3" Type="http://schemas.openxmlformats.org/officeDocument/2006/relationships/image" Target="../media/image428.png"/><Relationship Id="rId12" Type="http://schemas.openxmlformats.org/officeDocument/2006/relationships/image" Target="../media/image432.png"/><Relationship Id="rId17" Type="http://schemas.openxmlformats.org/officeDocument/2006/relationships/image" Target="../media/image79.png"/><Relationship Id="rId25" Type="http://schemas.openxmlformats.org/officeDocument/2006/relationships/image" Target="../media/image103.png"/><Relationship Id="rId33" Type="http://schemas.openxmlformats.org/officeDocument/2006/relationships/image" Target="../media/image442.png"/><Relationship Id="rId38" Type="http://schemas.openxmlformats.org/officeDocument/2006/relationships/image" Target="../media/image268.png"/><Relationship Id="rId46" Type="http://schemas.openxmlformats.org/officeDocument/2006/relationships/image" Target="../media/image446.png"/><Relationship Id="rId59" Type="http://schemas.openxmlformats.org/officeDocument/2006/relationships/image" Target="../media/image455.png"/><Relationship Id="rId20" Type="http://schemas.openxmlformats.org/officeDocument/2006/relationships/image" Target="../media/image222.png"/><Relationship Id="rId41" Type="http://schemas.openxmlformats.org/officeDocument/2006/relationships/image" Target="../media/image78.png"/><Relationship Id="rId54" Type="http://schemas.openxmlformats.org/officeDocument/2006/relationships/image" Target="../media/image451.png"/><Relationship Id="rId62" Type="http://schemas.openxmlformats.org/officeDocument/2006/relationships/image" Target="../media/image3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15" Type="http://schemas.openxmlformats.org/officeDocument/2006/relationships/image" Target="../media/image355.png"/><Relationship Id="rId23" Type="http://schemas.openxmlformats.org/officeDocument/2006/relationships/image" Target="../media/image436.png"/><Relationship Id="rId28" Type="http://schemas.openxmlformats.org/officeDocument/2006/relationships/image" Target="../media/image116.png"/><Relationship Id="rId36" Type="http://schemas.openxmlformats.org/officeDocument/2006/relationships/image" Target="../media/image232.png"/><Relationship Id="rId49" Type="http://schemas.openxmlformats.org/officeDocument/2006/relationships/image" Target="../media/image69.png"/><Relationship Id="rId57" Type="http://schemas.openxmlformats.org/officeDocument/2006/relationships/image" Target="../media/image453.png"/><Relationship Id="rId10" Type="http://schemas.openxmlformats.org/officeDocument/2006/relationships/image" Target="../media/image149.png"/><Relationship Id="rId31" Type="http://schemas.openxmlformats.org/officeDocument/2006/relationships/image" Target="../media/image441.png"/><Relationship Id="rId44" Type="http://schemas.openxmlformats.org/officeDocument/2006/relationships/image" Target="../media/image85.png"/><Relationship Id="rId52" Type="http://schemas.openxmlformats.org/officeDocument/2006/relationships/image" Target="../media/image450.png"/><Relationship Id="rId60" Type="http://schemas.openxmlformats.org/officeDocument/2006/relationships/image" Target="../media/image393.png"/><Relationship Id="rId4" Type="http://schemas.openxmlformats.org/officeDocument/2006/relationships/image" Target="../media/image91.png"/><Relationship Id="rId9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8.png"/><Relationship Id="rId21" Type="http://schemas.openxmlformats.org/officeDocument/2006/relationships/image" Target="../media/image80.png"/><Relationship Id="rId42" Type="http://schemas.openxmlformats.org/officeDocument/2006/relationships/image" Target="../media/image268.png"/><Relationship Id="rId47" Type="http://schemas.openxmlformats.org/officeDocument/2006/relationships/image" Target="../media/image119.png"/><Relationship Id="rId63" Type="http://schemas.openxmlformats.org/officeDocument/2006/relationships/image" Target="../media/image441.png"/><Relationship Id="rId68" Type="http://schemas.openxmlformats.org/officeDocument/2006/relationships/image" Target="../media/image96.png"/><Relationship Id="rId84" Type="http://schemas.openxmlformats.org/officeDocument/2006/relationships/image" Target="../media/image499.png"/><Relationship Id="rId89" Type="http://schemas.openxmlformats.org/officeDocument/2006/relationships/image" Target="../media/image504.png"/><Relationship Id="rId112" Type="http://schemas.openxmlformats.org/officeDocument/2006/relationships/image" Target="../media/image518.png"/><Relationship Id="rId16" Type="http://schemas.openxmlformats.org/officeDocument/2006/relationships/image" Target="../media/image466.png"/><Relationship Id="rId107" Type="http://schemas.openxmlformats.org/officeDocument/2006/relationships/image" Target="../media/image109.png"/><Relationship Id="rId11" Type="http://schemas.openxmlformats.org/officeDocument/2006/relationships/image" Target="../media/image350.png"/><Relationship Id="rId32" Type="http://schemas.openxmlformats.org/officeDocument/2006/relationships/image" Target="../media/image271.png"/><Relationship Id="rId37" Type="http://schemas.openxmlformats.org/officeDocument/2006/relationships/image" Target="../media/image472.png"/><Relationship Id="rId53" Type="http://schemas.openxmlformats.org/officeDocument/2006/relationships/image" Target="../media/image232.png"/><Relationship Id="rId58" Type="http://schemas.openxmlformats.org/officeDocument/2006/relationships/image" Target="../media/image481.png"/><Relationship Id="rId74" Type="http://schemas.openxmlformats.org/officeDocument/2006/relationships/image" Target="../media/image490.png"/><Relationship Id="rId79" Type="http://schemas.openxmlformats.org/officeDocument/2006/relationships/image" Target="../media/image495.png"/><Relationship Id="rId102" Type="http://schemas.openxmlformats.org/officeDocument/2006/relationships/image" Target="../media/image512.png"/><Relationship Id="rId5" Type="http://schemas.openxmlformats.org/officeDocument/2006/relationships/image" Target="../media/image148.png"/><Relationship Id="rId90" Type="http://schemas.openxmlformats.org/officeDocument/2006/relationships/image" Target="../media/image333.png"/><Relationship Id="rId95" Type="http://schemas.openxmlformats.org/officeDocument/2006/relationships/image" Target="../media/image507.png"/><Relationship Id="rId22" Type="http://schemas.openxmlformats.org/officeDocument/2006/relationships/image" Target="../media/image467.png"/><Relationship Id="rId27" Type="http://schemas.openxmlformats.org/officeDocument/2006/relationships/image" Target="../media/image468.png"/><Relationship Id="rId43" Type="http://schemas.openxmlformats.org/officeDocument/2006/relationships/image" Target="../media/image103.png"/><Relationship Id="rId48" Type="http://schemas.openxmlformats.org/officeDocument/2006/relationships/image" Target="../media/image278.png"/><Relationship Id="rId64" Type="http://schemas.openxmlformats.org/officeDocument/2006/relationships/image" Target="../media/image483.png"/><Relationship Id="rId69" Type="http://schemas.openxmlformats.org/officeDocument/2006/relationships/image" Target="../media/image487.png"/><Relationship Id="rId113" Type="http://schemas.openxmlformats.org/officeDocument/2006/relationships/image" Target="../media/image519.png"/><Relationship Id="rId80" Type="http://schemas.openxmlformats.org/officeDocument/2006/relationships/image" Target="../media/image496.png"/><Relationship Id="rId85" Type="http://schemas.openxmlformats.org/officeDocument/2006/relationships/image" Target="../media/image500.png"/><Relationship Id="rId12" Type="http://schemas.openxmlformats.org/officeDocument/2006/relationships/image" Target="../media/image351.png"/><Relationship Id="rId17" Type="http://schemas.openxmlformats.org/officeDocument/2006/relationships/image" Target="../media/image123.png"/><Relationship Id="rId33" Type="http://schemas.openxmlformats.org/officeDocument/2006/relationships/image" Target="../media/image276.png"/><Relationship Id="rId38" Type="http://schemas.openxmlformats.org/officeDocument/2006/relationships/image" Target="../media/image473.png"/><Relationship Id="rId59" Type="http://schemas.openxmlformats.org/officeDocument/2006/relationships/image" Target="../media/image455.png"/><Relationship Id="rId103" Type="http://schemas.openxmlformats.org/officeDocument/2006/relationships/image" Target="../media/image513.png"/><Relationship Id="rId108" Type="http://schemas.openxmlformats.org/officeDocument/2006/relationships/image" Target="../media/image516.png"/><Relationship Id="rId54" Type="http://schemas.openxmlformats.org/officeDocument/2006/relationships/image" Target="../media/image480.png"/><Relationship Id="rId70" Type="http://schemas.openxmlformats.org/officeDocument/2006/relationships/image" Target="../media/image488.png"/><Relationship Id="rId75" Type="http://schemas.openxmlformats.org/officeDocument/2006/relationships/image" Target="../media/image491.png"/><Relationship Id="rId91" Type="http://schemas.openxmlformats.org/officeDocument/2006/relationships/image" Target="../media/image106.png"/><Relationship Id="rId96" Type="http://schemas.openxmlformats.org/officeDocument/2006/relationships/image" Target="../media/image5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5" Type="http://schemas.openxmlformats.org/officeDocument/2006/relationships/image" Target="../media/image112.png"/><Relationship Id="rId23" Type="http://schemas.openxmlformats.org/officeDocument/2006/relationships/image" Target="../media/image115.png"/><Relationship Id="rId28" Type="http://schemas.openxmlformats.org/officeDocument/2006/relationships/image" Target="../media/image469.png"/><Relationship Id="rId36" Type="http://schemas.openxmlformats.org/officeDocument/2006/relationships/image" Target="../media/image274.png"/><Relationship Id="rId49" Type="http://schemas.openxmlformats.org/officeDocument/2006/relationships/image" Target="../media/image391.png"/><Relationship Id="rId57" Type="http://schemas.openxmlformats.org/officeDocument/2006/relationships/image" Target="../media/image355.png"/><Relationship Id="rId106" Type="http://schemas.openxmlformats.org/officeDocument/2006/relationships/image" Target="../media/image515.png"/><Relationship Id="rId10" Type="http://schemas.openxmlformats.org/officeDocument/2006/relationships/image" Target="../media/image463.png"/><Relationship Id="rId31" Type="http://schemas.openxmlformats.org/officeDocument/2006/relationships/image" Target="../media/image470.png"/><Relationship Id="rId44" Type="http://schemas.openxmlformats.org/officeDocument/2006/relationships/image" Target="../media/image475.png"/><Relationship Id="rId52" Type="http://schemas.openxmlformats.org/officeDocument/2006/relationships/image" Target="../media/image479.png"/><Relationship Id="rId60" Type="http://schemas.openxmlformats.org/officeDocument/2006/relationships/image" Target="../media/image482.png"/><Relationship Id="rId65" Type="http://schemas.openxmlformats.org/officeDocument/2006/relationships/image" Target="../media/image484.png"/><Relationship Id="rId73" Type="http://schemas.openxmlformats.org/officeDocument/2006/relationships/image" Target="../media/image155.png"/><Relationship Id="rId78" Type="http://schemas.openxmlformats.org/officeDocument/2006/relationships/image" Target="../media/image494.png"/><Relationship Id="rId81" Type="http://schemas.openxmlformats.org/officeDocument/2006/relationships/image" Target="../media/image256.png"/><Relationship Id="rId86" Type="http://schemas.openxmlformats.org/officeDocument/2006/relationships/image" Target="../media/image501.png"/><Relationship Id="rId94" Type="http://schemas.openxmlformats.org/officeDocument/2006/relationships/image" Target="../media/image229.png"/><Relationship Id="rId99" Type="http://schemas.openxmlformats.org/officeDocument/2006/relationships/image" Target="../media/image510.png"/><Relationship Id="rId101" Type="http://schemas.openxmlformats.org/officeDocument/2006/relationships/image" Target="../media/image511.png"/><Relationship Id="rId4" Type="http://schemas.openxmlformats.org/officeDocument/2006/relationships/image" Target="../media/image460.png"/><Relationship Id="rId9" Type="http://schemas.openxmlformats.org/officeDocument/2006/relationships/image" Target="../media/image149.png"/><Relationship Id="rId13" Type="http://schemas.openxmlformats.org/officeDocument/2006/relationships/image" Target="../media/image464.png"/><Relationship Id="rId18" Type="http://schemas.openxmlformats.org/officeDocument/2006/relationships/image" Target="../media/image101.png"/><Relationship Id="rId39" Type="http://schemas.openxmlformats.org/officeDocument/2006/relationships/image" Target="../media/image474.png"/><Relationship Id="rId109" Type="http://schemas.openxmlformats.org/officeDocument/2006/relationships/image" Target="../media/image517.png"/><Relationship Id="rId34" Type="http://schemas.openxmlformats.org/officeDocument/2006/relationships/image" Target="../media/image471.png"/><Relationship Id="rId50" Type="http://schemas.openxmlformats.org/officeDocument/2006/relationships/image" Target="../media/image477.png"/><Relationship Id="rId55" Type="http://schemas.openxmlformats.org/officeDocument/2006/relationships/image" Target="../media/image399.png"/><Relationship Id="rId76" Type="http://schemas.openxmlformats.org/officeDocument/2006/relationships/image" Target="../media/image492.png"/><Relationship Id="rId97" Type="http://schemas.openxmlformats.org/officeDocument/2006/relationships/image" Target="../media/image259.png"/><Relationship Id="rId104" Type="http://schemas.openxmlformats.org/officeDocument/2006/relationships/image" Target="../media/image132.png"/><Relationship Id="rId7" Type="http://schemas.openxmlformats.org/officeDocument/2006/relationships/image" Target="../media/image461.png"/><Relationship Id="rId71" Type="http://schemas.openxmlformats.org/officeDocument/2006/relationships/image" Target="../media/image489.png"/><Relationship Id="rId92" Type="http://schemas.openxmlformats.org/officeDocument/2006/relationships/image" Target="../media/image505.png"/><Relationship Id="rId2" Type="http://schemas.openxmlformats.org/officeDocument/2006/relationships/image" Target="../media/image459.png"/><Relationship Id="rId29" Type="http://schemas.openxmlformats.org/officeDocument/2006/relationships/image" Target="../media/image264.png"/><Relationship Id="rId24" Type="http://schemas.openxmlformats.org/officeDocument/2006/relationships/image" Target="../media/image79.png"/><Relationship Id="rId40" Type="http://schemas.openxmlformats.org/officeDocument/2006/relationships/image" Target="../media/image429.png"/><Relationship Id="rId45" Type="http://schemas.openxmlformats.org/officeDocument/2006/relationships/image" Target="../media/image476.png"/><Relationship Id="rId66" Type="http://schemas.openxmlformats.org/officeDocument/2006/relationships/image" Target="../media/image485.png"/><Relationship Id="rId87" Type="http://schemas.openxmlformats.org/officeDocument/2006/relationships/image" Target="../media/image502.png"/><Relationship Id="rId110" Type="http://schemas.openxmlformats.org/officeDocument/2006/relationships/image" Target="../media/image74.png"/><Relationship Id="rId61" Type="http://schemas.openxmlformats.org/officeDocument/2006/relationships/image" Target="../media/image392.png"/><Relationship Id="rId82" Type="http://schemas.openxmlformats.org/officeDocument/2006/relationships/image" Target="../media/image497.png"/><Relationship Id="rId19" Type="http://schemas.openxmlformats.org/officeDocument/2006/relationships/image" Target="../media/image70.png"/><Relationship Id="rId14" Type="http://schemas.openxmlformats.org/officeDocument/2006/relationships/image" Target="../media/image465.png"/><Relationship Id="rId30" Type="http://schemas.openxmlformats.org/officeDocument/2006/relationships/image" Target="../media/image265.png"/><Relationship Id="rId35" Type="http://schemas.openxmlformats.org/officeDocument/2006/relationships/image" Target="../media/image107.png"/><Relationship Id="rId56" Type="http://schemas.openxmlformats.org/officeDocument/2006/relationships/image" Target="../media/image356.png"/><Relationship Id="rId77" Type="http://schemas.openxmlformats.org/officeDocument/2006/relationships/image" Target="../media/image493.png"/><Relationship Id="rId100" Type="http://schemas.openxmlformats.org/officeDocument/2006/relationships/image" Target="../media/image222.png"/><Relationship Id="rId105" Type="http://schemas.openxmlformats.org/officeDocument/2006/relationships/image" Target="../media/image514.png"/><Relationship Id="rId8" Type="http://schemas.openxmlformats.org/officeDocument/2006/relationships/image" Target="../media/image462.png"/><Relationship Id="rId51" Type="http://schemas.openxmlformats.org/officeDocument/2006/relationships/image" Target="../media/image478.png"/><Relationship Id="rId72" Type="http://schemas.openxmlformats.org/officeDocument/2006/relationships/image" Target="../media/image142.png"/><Relationship Id="rId93" Type="http://schemas.openxmlformats.org/officeDocument/2006/relationships/image" Target="../media/image506.png"/><Relationship Id="rId98" Type="http://schemas.openxmlformats.org/officeDocument/2006/relationships/image" Target="../media/image509.png"/><Relationship Id="rId3" Type="http://schemas.openxmlformats.org/officeDocument/2006/relationships/image" Target="../media/image134.png"/><Relationship Id="rId25" Type="http://schemas.openxmlformats.org/officeDocument/2006/relationships/image" Target="../media/image118.png"/><Relationship Id="rId46" Type="http://schemas.openxmlformats.org/officeDocument/2006/relationships/image" Target="../media/image153.png"/><Relationship Id="rId67" Type="http://schemas.openxmlformats.org/officeDocument/2006/relationships/image" Target="../media/image486.png"/><Relationship Id="rId20" Type="http://schemas.openxmlformats.org/officeDocument/2006/relationships/image" Target="../media/image133.png"/><Relationship Id="rId41" Type="http://schemas.openxmlformats.org/officeDocument/2006/relationships/image" Target="../media/image116.png"/><Relationship Id="rId62" Type="http://schemas.openxmlformats.org/officeDocument/2006/relationships/image" Target="../media/image87.png"/><Relationship Id="rId83" Type="http://schemas.openxmlformats.org/officeDocument/2006/relationships/image" Target="../media/image498.png"/><Relationship Id="rId88" Type="http://schemas.openxmlformats.org/officeDocument/2006/relationships/image" Target="../media/image503.png"/><Relationship Id="rId111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"/>
            <a:ext cx="10692130" cy="7127240"/>
            <a:chOff x="0" y="889"/>
            <a:chExt cx="10692130" cy="712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"/>
              <a:ext cx="10692000" cy="7127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4639" y="2291197"/>
              <a:ext cx="2905400" cy="290540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0545" y="1686494"/>
              <a:ext cx="573405" cy="301625"/>
            </a:xfrm>
            <a:custGeom>
              <a:avLst/>
              <a:gdLst/>
              <a:ahLst/>
              <a:cxnLst/>
              <a:rect l="l" t="t" r="r" b="b"/>
              <a:pathLst>
                <a:path w="573405" h="301625">
                  <a:moveTo>
                    <a:pt x="245262" y="12534"/>
                  </a:moveTo>
                  <a:lnTo>
                    <a:pt x="209359" y="12534"/>
                  </a:lnTo>
                  <a:lnTo>
                    <a:pt x="126682" y="244487"/>
                  </a:lnTo>
                  <a:lnTo>
                    <a:pt x="124841" y="251002"/>
                  </a:lnTo>
                  <a:lnTo>
                    <a:pt x="123405" y="257289"/>
                  </a:lnTo>
                  <a:lnTo>
                    <a:pt x="122389" y="263347"/>
                  </a:lnTo>
                  <a:lnTo>
                    <a:pt x="121653" y="263347"/>
                  </a:lnTo>
                  <a:lnTo>
                    <a:pt x="37122" y="12534"/>
                  </a:lnTo>
                  <a:lnTo>
                    <a:pt x="0" y="12534"/>
                  </a:lnTo>
                  <a:lnTo>
                    <a:pt x="103149" y="297078"/>
                  </a:lnTo>
                  <a:lnTo>
                    <a:pt x="139865" y="297078"/>
                  </a:lnTo>
                  <a:lnTo>
                    <a:pt x="245262" y="12534"/>
                  </a:lnTo>
                  <a:close/>
                </a:path>
                <a:path w="573405" h="301625">
                  <a:moveTo>
                    <a:pt x="314350" y="93878"/>
                  </a:moveTo>
                  <a:lnTo>
                    <a:pt x="281774" y="93878"/>
                  </a:lnTo>
                  <a:lnTo>
                    <a:pt x="281774" y="297078"/>
                  </a:lnTo>
                  <a:lnTo>
                    <a:pt x="314350" y="297078"/>
                  </a:lnTo>
                  <a:lnTo>
                    <a:pt x="314350" y="93878"/>
                  </a:lnTo>
                  <a:close/>
                </a:path>
                <a:path w="573405" h="301625">
                  <a:moveTo>
                    <a:pt x="319900" y="15176"/>
                  </a:moveTo>
                  <a:lnTo>
                    <a:pt x="317804" y="10096"/>
                  </a:lnTo>
                  <a:lnTo>
                    <a:pt x="309473" y="2032"/>
                  </a:lnTo>
                  <a:lnTo>
                    <a:pt x="304393" y="0"/>
                  </a:lnTo>
                  <a:lnTo>
                    <a:pt x="292671" y="0"/>
                  </a:lnTo>
                  <a:lnTo>
                    <a:pt x="287667" y="2032"/>
                  </a:lnTo>
                  <a:lnTo>
                    <a:pt x="283603" y="6096"/>
                  </a:lnTo>
                  <a:lnTo>
                    <a:pt x="279463" y="10096"/>
                  </a:lnTo>
                  <a:lnTo>
                    <a:pt x="277431" y="15176"/>
                  </a:lnTo>
                  <a:lnTo>
                    <a:pt x="277431" y="27368"/>
                  </a:lnTo>
                  <a:lnTo>
                    <a:pt x="279463" y="32372"/>
                  </a:lnTo>
                  <a:lnTo>
                    <a:pt x="283603" y="36309"/>
                  </a:lnTo>
                  <a:lnTo>
                    <a:pt x="287667" y="40297"/>
                  </a:lnTo>
                  <a:lnTo>
                    <a:pt x="292671" y="42265"/>
                  </a:lnTo>
                  <a:lnTo>
                    <a:pt x="304393" y="42265"/>
                  </a:lnTo>
                  <a:lnTo>
                    <a:pt x="309295" y="40297"/>
                  </a:lnTo>
                  <a:lnTo>
                    <a:pt x="313461" y="36309"/>
                  </a:lnTo>
                  <a:lnTo>
                    <a:pt x="317804" y="32042"/>
                  </a:lnTo>
                  <a:lnTo>
                    <a:pt x="319786" y="27368"/>
                  </a:lnTo>
                  <a:lnTo>
                    <a:pt x="319900" y="15176"/>
                  </a:lnTo>
                  <a:close/>
                </a:path>
                <a:path w="573405" h="301625">
                  <a:moveTo>
                    <a:pt x="412762" y="93878"/>
                  </a:moveTo>
                  <a:lnTo>
                    <a:pt x="380187" y="93878"/>
                  </a:lnTo>
                  <a:lnTo>
                    <a:pt x="380187" y="297078"/>
                  </a:lnTo>
                  <a:lnTo>
                    <a:pt x="412762" y="297078"/>
                  </a:lnTo>
                  <a:lnTo>
                    <a:pt x="412762" y="93878"/>
                  </a:lnTo>
                  <a:close/>
                </a:path>
                <a:path w="573405" h="301625">
                  <a:moveTo>
                    <a:pt x="418325" y="15176"/>
                  </a:moveTo>
                  <a:lnTo>
                    <a:pt x="416217" y="10096"/>
                  </a:lnTo>
                  <a:lnTo>
                    <a:pt x="407885" y="2032"/>
                  </a:lnTo>
                  <a:lnTo>
                    <a:pt x="402805" y="0"/>
                  </a:lnTo>
                  <a:lnTo>
                    <a:pt x="391083" y="0"/>
                  </a:lnTo>
                  <a:lnTo>
                    <a:pt x="386080" y="2032"/>
                  </a:lnTo>
                  <a:lnTo>
                    <a:pt x="382016" y="6096"/>
                  </a:lnTo>
                  <a:lnTo>
                    <a:pt x="377875" y="10096"/>
                  </a:lnTo>
                  <a:lnTo>
                    <a:pt x="375856" y="15176"/>
                  </a:lnTo>
                  <a:lnTo>
                    <a:pt x="375856" y="27368"/>
                  </a:lnTo>
                  <a:lnTo>
                    <a:pt x="377875" y="32372"/>
                  </a:lnTo>
                  <a:lnTo>
                    <a:pt x="382016" y="36309"/>
                  </a:lnTo>
                  <a:lnTo>
                    <a:pt x="386080" y="40297"/>
                  </a:lnTo>
                  <a:lnTo>
                    <a:pt x="391083" y="42265"/>
                  </a:lnTo>
                  <a:lnTo>
                    <a:pt x="402805" y="42265"/>
                  </a:lnTo>
                  <a:lnTo>
                    <a:pt x="407720" y="40297"/>
                  </a:lnTo>
                  <a:lnTo>
                    <a:pt x="411886" y="36309"/>
                  </a:lnTo>
                  <a:lnTo>
                    <a:pt x="416217" y="32042"/>
                  </a:lnTo>
                  <a:lnTo>
                    <a:pt x="418211" y="27368"/>
                  </a:lnTo>
                  <a:lnTo>
                    <a:pt x="418325" y="15176"/>
                  </a:lnTo>
                  <a:close/>
                </a:path>
                <a:path w="573405" h="301625">
                  <a:moveTo>
                    <a:pt x="572884" y="93878"/>
                  </a:moveTo>
                  <a:lnTo>
                    <a:pt x="521677" y="93878"/>
                  </a:lnTo>
                  <a:lnTo>
                    <a:pt x="521677" y="33731"/>
                  </a:lnTo>
                  <a:lnTo>
                    <a:pt x="489165" y="44297"/>
                  </a:lnTo>
                  <a:lnTo>
                    <a:pt x="489165" y="93878"/>
                  </a:lnTo>
                  <a:lnTo>
                    <a:pt x="454215" y="93878"/>
                  </a:lnTo>
                  <a:lnTo>
                    <a:pt x="454215" y="121653"/>
                  </a:lnTo>
                  <a:lnTo>
                    <a:pt x="489165" y="121653"/>
                  </a:lnTo>
                  <a:lnTo>
                    <a:pt x="489165" y="241871"/>
                  </a:lnTo>
                  <a:lnTo>
                    <a:pt x="492493" y="267919"/>
                  </a:lnTo>
                  <a:lnTo>
                    <a:pt x="502500" y="286524"/>
                  </a:lnTo>
                  <a:lnTo>
                    <a:pt x="519176" y="297688"/>
                  </a:lnTo>
                  <a:lnTo>
                    <a:pt x="542544" y="301409"/>
                  </a:lnTo>
                  <a:lnTo>
                    <a:pt x="551497" y="301015"/>
                  </a:lnTo>
                  <a:lnTo>
                    <a:pt x="559536" y="299834"/>
                  </a:lnTo>
                  <a:lnTo>
                    <a:pt x="566674" y="297865"/>
                  </a:lnTo>
                  <a:lnTo>
                    <a:pt x="572884" y="295109"/>
                  </a:lnTo>
                  <a:lnTo>
                    <a:pt x="572884" y="267271"/>
                  </a:lnTo>
                  <a:lnTo>
                    <a:pt x="566928" y="271818"/>
                  </a:lnTo>
                  <a:lnTo>
                    <a:pt x="559879" y="274053"/>
                  </a:lnTo>
                  <a:lnTo>
                    <a:pt x="540918" y="274053"/>
                  </a:lnTo>
                  <a:lnTo>
                    <a:pt x="533260" y="271132"/>
                  </a:lnTo>
                  <a:lnTo>
                    <a:pt x="521677" y="236181"/>
                  </a:lnTo>
                  <a:lnTo>
                    <a:pt x="521677" y="121653"/>
                  </a:lnTo>
                  <a:lnTo>
                    <a:pt x="572884" y="121653"/>
                  </a:lnTo>
                  <a:lnTo>
                    <a:pt x="572884" y="938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972" y="1775624"/>
              <a:ext cx="200016" cy="2126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008" y="1776776"/>
              <a:ext cx="106001" cy="2067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1966" y="1780368"/>
              <a:ext cx="168657" cy="2079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376323" y="1682761"/>
              <a:ext cx="33020" cy="300990"/>
            </a:xfrm>
            <a:custGeom>
              <a:avLst/>
              <a:gdLst/>
              <a:ahLst/>
              <a:cxnLst/>
              <a:rect l="l" t="t" r="r" b="b"/>
              <a:pathLst>
                <a:path w="33019" h="300989">
                  <a:moveTo>
                    <a:pt x="32580" y="0"/>
                  </a:moveTo>
                  <a:lnTo>
                    <a:pt x="0" y="0"/>
                  </a:lnTo>
                  <a:lnTo>
                    <a:pt x="0" y="300805"/>
                  </a:lnTo>
                  <a:lnTo>
                    <a:pt x="32580" y="300805"/>
                  </a:lnTo>
                  <a:lnTo>
                    <a:pt x="325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511" y="1775624"/>
              <a:ext cx="168725" cy="20794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0648" y="1775624"/>
              <a:ext cx="152805" cy="2126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09014" y="1682761"/>
              <a:ext cx="33020" cy="300990"/>
            </a:xfrm>
            <a:custGeom>
              <a:avLst/>
              <a:gdLst/>
              <a:ahLst/>
              <a:cxnLst/>
              <a:rect l="l" t="t" r="r" b="b"/>
              <a:pathLst>
                <a:path w="33019" h="300989">
                  <a:moveTo>
                    <a:pt x="32579" y="0"/>
                  </a:moveTo>
                  <a:lnTo>
                    <a:pt x="0" y="0"/>
                  </a:lnTo>
                  <a:lnTo>
                    <a:pt x="0" y="300805"/>
                  </a:lnTo>
                  <a:lnTo>
                    <a:pt x="32579" y="300805"/>
                  </a:lnTo>
                  <a:lnTo>
                    <a:pt x="32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1083" y="1780368"/>
              <a:ext cx="168047" cy="20319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86859" y="1686488"/>
              <a:ext cx="42545" cy="297180"/>
            </a:xfrm>
            <a:custGeom>
              <a:avLst/>
              <a:gdLst/>
              <a:ahLst/>
              <a:cxnLst/>
              <a:rect l="l" t="t" r="r" b="b"/>
              <a:pathLst>
                <a:path w="42544" h="297180">
                  <a:moveTo>
                    <a:pt x="26957" y="0"/>
                  </a:moveTo>
                  <a:lnTo>
                    <a:pt x="15238" y="0"/>
                  </a:lnTo>
                  <a:lnTo>
                    <a:pt x="10227" y="2034"/>
                  </a:lnTo>
                  <a:lnTo>
                    <a:pt x="6163" y="6094"/>
                  </a:lnTo>
                  <a:lnTo>
                    <a:pt x="2030" y="10095"/>
                  </a:lnTo>
                  <a:lnTo>
                    <a:pt x="0" y="15173"/>
                  </a:lnTo>
                  <a:lnTo>
                    <a:pt x="0" y="27363"/>
                  </a:lnTo>
                  <a:lnTo>
                    <a:pt x="2030" y="32378"/>
                  </a:lnTo>
                  <a:lnTo>
                    <a:pt x="6163" y="36306"/>
                  </a:lnTo>
                  <a:lnTo>
                    <a:pt x="10227" y="40302"/>
                  </a:lnTo>
                  <a:lnTo>
                    <a:pt x="15238" y="42268"/>
                  </a:lnTo>
                  <a:lnTo>
                    <a:pt x="26957" y="42268"/>
                  </a:lnTo>
                  <a:lnTo>
                    <a:pt x="42468" y="15173"/>
                  </a:lnTo>
                  <a:lnTo>
                    <a:pt x="40370" y="10095"/>
                  </a:lnTo>
                  <a:lnTo>
                    <a:pt x="32037" y="2034"/>
                  </a:lnTo>
                  <a:lnTo>
                    <a:pt x="26957" y="0"/>
                  </a:lnTo>
                  <a:close/>
                </a:path>
                <a:path w="42544" h="297180">
                  <a:moveTo>
                    <a:pt x="36913" y="93880"/>
                  </a:moveTo>
                  <a:lnTo>
                    <a:pt x="4334" y="93880"/>
                  </a:lnTo>
                  <a:lnTo>
                    <a:pt x="4334" y="297079"/>
                  </a:lnTo>
                  <a:lnTo>
                    <a:pt x="36913" y="297079"/>
                  </a:lnTo>
                  <a:lnTo>
                    <a:pt x="36913" y="9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9609" y="1776776"/>
              <a:ext cx="106003" cy="20679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26562" y="1686494"/>
              <a:ext cx="140970" cy="297180"/>
            </a:xfrm>
            <a:custGeom>
              <a:avLst/>
              <a:gdLst/>
              <a:ahLst/>
              <a:cxnLst/>
              <a:rect l="l" t="t" r="r" b="b"/>
              <a:pathLst>
                <a:path w="140969" h="297180">
                  <a:moveTo>
                    <a:pt x="36918" y="93878"/>
                  </a:moveTo>
                  <a:lnTo>
                    <a:pt x="4330" y="93878"/>
                  </a:lnTo>
                  <a:lnTo>
                    <a:pt x="4330" y="297078"/>
                  </a:lnTo>
                  <a:lnTo>
                    <a:pt x="36918" y="297078"/>
                  </a:lnTo>
                  <a:lnTo>
                    <a:pt x="36918" y="93878"/>
                  </a:lnTo>
                  <a:close/>
                </a:path>
                <a:path w="140969" h="297180">
                  <a:moveTo>
                    <a:pt x="42468" y="15176"/>
                  </a:moveTo>
                  <a:lnTo>
                    <a:pt x="40373" y="10096"/>
                  </a:lnTo>
                  <a:lnTo>
                    <a:pt x="32042" y="2032"/>
                  </a:lnTo>
                  <a:lnTo>
                    <a:pt x="26962" y="0"/>
                  </a:lnTo>
                  <a:lnTo>
                    <a:pt x="15240" y="0"/>
                  </a:lnTo>
                  <a:lnTo>
                    <a:pt x="10223" y="2032"/>
                  </a:lnTo>
                  <a:lnTo>
                    <a:pt x="6159" y="6096"/>
                  </a:lnTo>
                  <a:lnTo>
                    <a:pt x="2032" y="10096"/>
                  </a:lnTo>
                  <a:lnTo>
                    <a:pt x="0" y="15176"/>
                  </a:lnTo>
                  <a:lnTo>
                    <a:pt x="0" y="27368"/>
                  </a:lnTo>
                  <a:lnTo>
                    <a:pt x="2032" y="32372"/>
                  </a:lnTo>
                  <a:lnTo>
                    <a:pt x="6159" y="36309"/>
                  </a:lnTo>
                  <a:lnTo>
                    <a:pt x="10223" y="40297"/>
                  </a:lnTo>
                  <a:lnTo>
                    <a:pt x="15240" y="42265"/>
                  </a:lnTo>
                  <a:lnTo>
                    <a:pt x="26962" y="42265"/>
                  </a:lnTo>
                  <a:lnTo>
                    <a:pt x="31864" y="40297"/>
                  </a:lnTo>
                  <a:lnTo>
                    <a:pt x="36029" y="36309"/>
                  </a:lnTo>
                  <a:lnTo>
                    <a:pt x="40373" y="32042"/>
                  </a:lnTo>
                  <a:lnTo>
                    <a:pt x="42354" y="27368"/>
                  </a:lnTo>
                  <a:lnTo>
                    <a:pt x="42468" y="15176"/>
                  </a:lnTo>
                  <a:close/>
                </a:path>
                <a:path w="140969" h="297180">
                  <a:moveTo>
                    <a:pt x="135331" y="93878"/>
                  </a:moveTo>
                  <a:lnTo>
                    <a:pt x="102755" y="93878"/>
                  </a:lnTo>
                  <a:lnTo>
                    <a:pt x="102755" y="297078"/>
                  </a:lnTo>
                  <a:lnTo>
                    <a:pt x="135331" y="297078"/>
                  </a:lnTo>
                  <a:lnTo>
                    <a:pt x="135331" y="93878"/>
                  </a:lnTo>
                  <a:close/>
                </a:path>
                <a:path w="140969" h="297180">
                  <a:moveTo>
                    <a:pt x="140881" y="15176"/>
                  </a:moveTo>
                  <a:lnTo>
                    <a:pt x="138785" y="10096"/>
                  </a:lnTo>
                  <a:lnTo>
                    <a:pt x="130454" y="2032"/>
                  </a:lnTo>
                  <a:lnTo>
                    <a:pt x="125374" y="0"/>
                  </a:lnTo>
                  <a:lnTo>
                    <a:pt x="113652" y="0"/>
                  </a:lnTo>
                  <a:lnTo>
                    <a:pt x="108648" y="2032"/>
                  </a:lnTo>
                  <a:lnTo>
                    <a:pt x="104584" y="6096"/>
                  </a:lnTo>
                  <a:lnTo>
                    <a:pt x="100444" y="10096"/>
                  </a:lnTo>
                  <a:lnTo>
                    <a:pt x="98412" y="15176"/>
                  </a:lnTo>
                  <a:lnTo>
                    <a:pt x="98412" y="27368"/>
                  </a:lnTo>
                  <a:lnTo>
                    <a:pt x="100444" y="32372"/>
                  </a:lnTo>
                  <a:lnTo>
                    <a:pt x="104584" y="36309"/>
                  </a:lnTo>
                  <a:lnTo>
                    <a:pt x="108648" y="40297"/>
                  </a:lnTo>
                  <a:lnTo>
                    <a:pt x="113652" y="42265"/>
                  </a:lnTo>
                  <a:lnTo>
                    <a:pt x="125374" y="42265"/>
                  </a:lnTo>
                  <a:lnTo>
                    <a:pt x="130276" y="40297"/>
                  </a:lnTo>
                  <a:lnTo>
                    <a:pt x="134442" y="36309"/>
                  </a:lnTo>
                  <a:lnTo>
                    <a:pt x="138785" y="32042"/>
                  </a:lnTo>
                  <a:lnTo>
                    <a:pt x="140766" y="27368"/>
                  </a:lnTo>
                  <a:lnTo>
                    <a:pt x="140881" y="15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4779" y="1780368"/>
              <a:ext cx="168655" cy="2079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9092" y="1775624"/>
              <a:ext cx="168724" cy="2079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6605" y="1775624"/>
              <a:ext cx="177192" cy="2126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0780" y="1775624"/>
              <a:ext cx="134719" cy="2126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071106" y="1720220"/>
              <a:ext cx="118745" cy="267970"/>
            </a:xfrm>
            <a:custGeom>
              <a:avLst/>
              <a:gdLst/>
              <a:ahLst/>
              <a:cxnLst/>
              <a:rect l="l" t="t" r="r" b="b"/>
              <a:pathLst>
                <a:path w="118745" h="267969">
                  <a:moveTo>
                    <a:pt x="67459" y="0"/>
                  </a:moveTo>
                  <a:lnTo>
                    <a:pt x="34949" y="10566"/>
                  </a:lnTo>
                  <a:lnTo>
                    <a:pt x="34949" y="60148"/>
                  </a:lnTo>
                  <a:lnTo>
                    <a:pt x="0" y="60148"/>
                  </a:lnTo>
                  <a:lnTo>
                    <a:pt x="0" y="87919"/>
                  </a:lnTo>
                  <a:lnTo>
                    <a:pt x="34949" y="87919"/>
                  </a:lnTo>
                  <a:lnTo>
                    <a:pt x="34949" y="208144"/>
                  </a:lnTo>
                  <a:lnTo>
                    <a:pt x="38278" y="234191"/>
                  </a:lnTo>
                  <a:lnTo>
                    <a:pt x="48275" y="252796"/>
                  </a:lnTo>
                  <a:lnTo>
                    <a:pt x="64952" y="263960"/>
                  </a:lnTo>
                  <a:lnTo>
                    <a:pt x="88322" y="267681"/>
                  </a:lnTo>
                  <a:lnTo>
                    <a:pt x="97274" y="267288"/>
                  </a:lnTo>
                  <a:lnTo>
                    <a:pt x="105323" y="266106"/>
                  </a:lnTo>
                  <a:lnTo>
                    <a:pt x="112458" y="264138"/>
                  </a:lnTo>
                  <a:lnTo>
                    <a:pt x="118666" y="261381"/>
                  </a:lnTo>
                  <a:lnTo>
                    <a:pt x="118666" y="233542"/>
                  </a:lnTo>
                  <a:lnTo>
                    <a:pt x="112708" y="238081"/>
                  </a:lnTo>
                  <a:lnTo>
                    <a:pt x="105663" y="240318"/>
                  </a:lnTo>
                  <a:lnTo>
                    <a:pt x="86699" y="240318"/>
                  </a:lnTo>
                  <a:lnTo>
                    <a:pt x="79044" y="237404"/>
                  </a:lnTo>
                  <a:lnTo>
                    <a:pt x="67459" y="202453"/>
                  </a:lnTo>
                  <a:lnTo>
                    <a:pt x="67459" y="87919"/>
                  </a:lnTo>
                  <a:lnTo>
                    <a:pt x="118666" y="87919"/>
                  </a:lnTo>
                  <a:lnTo>
                    <a:pt x="118666" y="60148"/>
                  </a:lnTo>
                  <a:lnTo>
                    <a:pt x="67459" y="60148"/>
                  </a:lnTo>
                  <a:lnTo>
                    <a:pt x="67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19308" y="1775624"/>
              <a:ext cx="177191" cy="2126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9214" y="1775624"/>
              <a:ext cx="200016" cy="2126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1525" y="1775624"/>
              <a:ext cx="152805" cy="21268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271245" y="1682772"/>
              <a:ext cx="537210" cy="306070"/>
            </a:xfrm>
            <a:custGeom>
              <a:avLst/>
              <a:gdLst/>
              <a:ahLst/>
              <a:cxnLst/>
              <a:rect l="l" t="t" r="r" b="b"/>
              <a:pathLst>
                <a:path w="537209" h="306069">
                  <a:moveTo>
                    <a:pt x="288544" y="175564"/>
                  </a:moveTo>
                  <a:lnTo>
                    <a:pt x="284353" y="139382"/>
                  </a:lnTo>
                  <a:lnTo>
                    <a:pt x="271780" y="113538"/>
                  </a:lnTo>
                  <a:lnTo>
                    <a:pt x="250825" y="98031"/>
                  </a:lnTo>
                  <a:lnTo>
                    <a:pt x="221488" y="92862"/>
                  </a:lnTo>
                  <a:lnTo>
                    <a:pt x="200431" y="95491"/>
                  </a:lnTo>
                  <a:lnTo>
                    <a:pt x="182168" y="103378"/>
                  </a:lnTo>
                  <a:lnTo>
                    <a:pt x="166700" y="116522"/>
                  </a:lnTo>
                  <a:lnTo>
                    <a:pt x="154025" y="134924"/>
                  </a:lnTo>
                  <a:lnTo>
                    <a:pt x="150533" y="125933"/>
                  </a:lnTo>
                  <a:lnTo>
                    <a:pt x="115951" y="95758"/>
                  </a:lnTo>
                  <a:lnTo>
                    <a:pt x="96456" y="92862"/>
                  </a:lnTo>
                  <a:lnTo>
                    <a:pt x="76962" y="95161"/>
                  </a:lnTo>
                  <a:lnTo>
                    <a:pt x="59944" y="102069"/>
                  </a:lnTo>
                  <a:lnTo>
                    <a:pt x="45415" y="113601"/>
                  </a:lnTo>
                  <a:lnTo>
                    <a:pt x="33388" y="129768"/>
                  </a:lnTo>
                  <a:lnTo>
                    <a:pt x="32575" y="129768"/>
                  </a:lnTo>
                  <a:lnTo>
                    <a:pt x="32575" y="97599"/>
                  </a:lnTo>
                  <a:lnTo>
                    <a:pt x="0" y="97599"/>
                  </a:lnTo>
                  <a:lnTo>
                    <a:pt x="0" y="300799"/>
                  </a:lnTo>
                  <a:lnTo>
                    <a:pt x="32575" y="300799"/>
                  </a:lnTo>
                  <a:lnTo>
                    <a:pt x="32575" y="184912"/>
                  </a:lnTo>
                  <a:lnTo>
                    <a:pt x="33439" y="171208"/>
                  </a:lnTo>
                  <a:lnTo>
                    <a:pt x="53886" y="130314"/>
                  </a:lnTo>
                  <a:lnTo>
                    <a:pt x="81749" y="120218"/>
                  </a:lnTo>
                  <a:lnTo>
                    <a:pt x="101981" y="123964"/>
                  </a:lnTo>
                  <a:lnTo>
                    <a:pt x="116446" y="135204"/>
                  </a:lnTo>
                  <a:lnTo>
                    <a:pt x="125120" y="153936"/>
                  </a:lnTo>
                  <a:lnTo>
                    <a:pt x="128016" y="180162"/>
                  </a:lnTo>
                  <a:lnTo>
                    <a:pt x="128016" y="300799"/>
                  </a:lnTo>
                  <a:lnTo>
                    <a:pt x="160528" y="300799"/>
                  </a:lnTo>
                  <a:lnTo>
                    <a:pt x="160528" y="184912"/>
                  </a:lnTo>
                  <a:lnTo>
                    <a:pt x="161442" y="172085"/>
                  </a:lnTo>
                  <a:lnTo>
                    <a:pt x="182829" y="130937"/>
                  </a:lnTo>
                  <a:lnTo>
                    <a:pt x="210578" y="120218"/>
                  </a:lnTo>
                  <a:lnTo>
                    <a:pt x="221983" y="121170"/>
                  </a:lnTo>
                  <a:lnTo>
                    <a:pt x="253403" y="155041"/>
                  </a:lnTo>
                  <a:lnTo>
                    <a:pt x="256032" y="184099"/>
                  </a:lnTo>
                  <a:lnTo>
                    <a:pt x="256032" y="300799"/>
                  </a:lnTo>
                  <a:lnTo>
                    <a:pt x="288544" y="300799"/>
                  </a:lnTo>
                  <a:lnTo>
                    <a:pt x="288544" y="175564"/>
                  </a:lnTo>
                  <a:close/>
                </a:path>
                <a:path w="537209" h="306069">
                  <a:moveTo>
                    <a:pt x="536994" y="193243"/>
                  </a:moveTo>
                  <a:lnTo>
                    <a:pt x="531456" y="152044"/>
                  </a:lnTo>
                  <a:lnTo>
                    <a:pt x="503669" y="109131"/>
                  </a:lnTo>
                  <a:lnTo>
                    <a:pt x="503669" y="192633"/>
                  </a:lnTo>
                  <a:lnTo>
                    <a:pt x="502615" y="211683"/>
                  </a:lnTo>
                  <a:lnTo>
                    <a:pt x="486867" y="255549"/>
                  </a:lnTo>
                  <a:lnTo>
                    <a:pt x="454520" y="276771"/>
                  </a:lnTo>
                  <a:lnTo>
                    <a:pt x="440537" y="278180"/>
                  </a:lnTo>
                  <a:lnTo>
                    <a:pt x="428498" y="277088"/>
                  </a:lnTo>
                  <a:lnTo>
                    <a:pt x="417563" y="273799"/>
                  </a:lnTo>
                  <a:lnTo>
                    <a:pt x="413270" y="271399"/>
                  </a:lnTo>
                  <a:lnTo>
                    <a:pt x="407746" y="268325"/>
                  </a:lnTo>
                  <a:lnTo>
                    <a:pt x="383641" y="229958"/>
                  </a:lnTo>
                  <a:lnTo>
                    <a:pt x="382625" y="217830"/>
                  </a:lnTo>
                  <a:lnTo>
                    <a:pt x="382625" y="189445"/>
                  </a:lnTo>
                  <a:lnTo>
                    <a:pt x="383603" y="176593"/>
                  </a:lnTo>
                  <a:lnTo>
                    <a:pt x="383705" y="175196"/>
                  </a:lnTo>
                  <a:lnTo>
                    <a:pt x="399897" y="139928"/>
                  </a:lnTo>
                  <a:lnTo>
                    <a:pt x="407073" y="133299"/>
                  </a:lnTo>
                  <a:lnTo>
                    <a:pt x="409219" y="131305"/>
                  </a:lnTo>
                  <a:lnTo>
                    <a:pt x="419925" y="125145"/>
                  </a:lnTo>
                  <a:lnTo>
                    <a:pt x="432041" y="121450"/>
                  </a:lnTo>
                  <a:lnTo>
                    <a:pt x="445554" y="120218"/>
                  </a:lnTo>
                  <a:lnTo>
                    <a:pt x="458508" y="121450"/>
                  </a:lnTo>
                  <a:lnTo>
                    <a:pt x="458304" y="121450"/>
                  </a:lnTo>
                  <a:lnTo>
                    <a:pt x="469861" y="125145"/>
                  </a:lnTo>
                  <a:lnTo>
                    <a:pt x="469696" y="125145"/>
                  </a:lnTo>
                  <a:lnTo>
                    <a:pt x="479425" y="131051"/>
                  </a:lnTo>
                  <a:lnTo>
                    <a:pt x="487946" y="139458"/>
                  </a:lnTo>
                  <a:lnTo>
                    <a:pt x="494830" y="150012"/>
                  </a:lnTo>
                  <a:lnTo>
                    <a:pt x="499668" y="162204"/>
                  </a:lnTo>
                  <a:lnTo>
                    <a:pt x="499745" y="162382"/>
                  </a:lnTo>
                  <a:lnTo>
                    <a:pt x="502691" y="176593"/>
                  </a:lnTo>
                  <a:lnTo>
                    <a:pt x="503669" y="192633"/>
                  </a:lnTo>
                  <a:lnTo>
                    <a:pt x="503669" y="109131"/>
                  </a:lnTo>
                  <a:lnTo>
                    <a:pt x="502742" y="108204"/>
                  </a:lnTo>
                  <a:lnTo>
                    <a:pt x="488505" y="99669"/>
                  </a:lnTo>
                  <a:lnTo>
                    <a:pt x="472135" y="94564"/>
                  </a:lnTo>
                  <a:lnTo>
                    <a:pt x="453682" y="92862"/>
                  </a:lnTo>
                  <a:lnTo>
                    <a:pt x="431952" y="95389"/>
                  </a:lnTo>
                  <a:lnTo>
                    <a:pt x="412991" y="102971"/>
                  </a:lnTo>
                  <a:lnTo>
                    <a:pt x="396824" y="115608"/>
                  </a:lnTo>
                  <a:lnTo>
                    <a:pt x="383438" y="133299"/>
                  </a:lnTo>
                  <a:lnTo>
                    <a:pt x="382625" y="133299"/>
                  </a:lnTo>
                  <a:lnTo>
                    <a:pt x="382625" y="0"/>
                  </a:lnTo>
                  <a:lnTo>
                    <a:pt x="350050" y="0"/>
                  </a:lnTo>
                  <a:lnTo>
                    <a:pt x="350050" y="300799"/>
                  </a:lnTo>
                  <a:lnTo>
                    <a:pt x="382625" y="300799"/>
                  </a:lnTo>
                  <a:lnTo>
                    <a:pt x="382625" y="271399"/>
                  </a:lnTo>
                  <a:lnTo>
                    <a:pt x="383438" y="271399"/>
                  </a:lnTo>
                  <a:lnTo>
                    <a:pt x="394970" y="286334"/>
                  </a:lnTo>
                  <a:lnTo>
                    <a:pt x="408952" y="297002"/>
                  </a:lnTo>
                  <a:lnTo>
                    <a:pt x="425399" y="303403"/>
                  </a:lnTo>
                  <a:lnTo>
                    <a:pt x="444334" y="305536"/>
                  </a:lnTo>
                  <a:lnTo>
                    <a:pt x="464731" y="303618"/>
                  </a:lnTo>
                  <a:lnTo>
                    <a:pt x="482841" y="297878"/>
                  </a:lnTo>
                  <a:lnTo>
                    <a:pt x="498665" y="288315"/>
                  </a:lnTo>
                  <a:lnTo>
                    <a:pt x="508914" y="278180"/>
                  </a:lnTo>
                  <a:lnTo>
                    <a:pt x="512203" y="274929"/>
                  </a:lnTo>
                  <a:lnTo>
                    <a:pt x="523049" y="258318"/>
                  </a:lnTo>
                  <a:lnTo>
                    <a:pt x="530796" y="239166"/>
                  </a:lnTo>
                  <a:lnTo>
                    <a:pt x="535368" y="217830"/>
                  </a:lnTo>
                  <a:lnTo>
                    <a:pt x="535444" y="217474"/>
                  </a:lnTo>
                  <a:lnTo>
                    <a:pt x="536994" y="19324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55859" y="1780368"/>
              <a:ext cx="168655" cy="2079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7956" y="1775624"/>
              <a:ext cx="134719" cy="21268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238274" y="1678366"/>
              <a:ext cx="1484630" cy="310515"/>
            </a:xfrm>
            <a:custGeom>
              <a:avLst/>
              <a:gdLst/>
              <a:ahLst/>
              <a:cxnLst/>
              <a:rect l="l" t="t" r="r" b="b"/>
              <a:pathLst>
                <a:path w="1484629" h="310514">
                  <a:moveTo>
                    <a:pt x="118668" y="102006"/>
                  </a:moveTo>
                  <a:lnTo>
                    <a:pt x="67462" y="102006"/>
                  </a:lnTo>
                  <a:lnTo>
                    <a:pt x="67462" y="41859"/>
                  </a:lnTo>
                  <a:lnTo>
                    <a:pt x="34950" y="52425"/>
                  </a:lnTo>
                  <a:lnTo>
                    <a:pt x="34950" y="102006"/>
                  </a:lnTo>
                  <a:lnTo>
                    <a:pt x="0" y="102006"/>
                  </a:lnTo>
                  <a:lnTo>
                    <a:pt x="0" y="129781"/>
                  </a:lnTo>
                  <a:lnTo>
                    <a:pt x="34950" y="129781"/>
                  </a:lnTo>
                  <a:lnTo>
                    <a:pt x="34950" y="249999"/>
                  </a:lnTo>
                  <a:lnTo>
                    <a:pt x="38277" y="276047"/>
                  </a:lnTo>
                  <a:lnTo>
                    <a:pt x="48272" y="294652"/>
                  </a:lnTo>
                  <a:lnTo>
                    <a:pt x="64960" y="305816"/>
                  </a:lnTo>
                  <a:lnTo>
                    <a:pt x="88328" y="309537"/>
                  </a:lnTo>
                  <a:lnTo>
                    <a:pt x="97282" y="309143"/>
                  </a:lnTo>
                  <a:lnTo>
                    <a:pt x="105321" y="307962"/>
                  </a:lnTo>
                  <a:lnTo>
                    <a:pt x="112458" y="305993"/>
                  </a:lnTo>
                  <a:lnTo>
                    <a:pt x="118668" y="303237"/>
                  </a:lnTo>
                  <a:lnTo>
                    <a:pt x="118668" y="275399"/>
                  </a:lnTo>
                  <a:lnTo>
                    <a:pt x="112712" y="279946"/>
                  </a:lnTo>
                  <a:lnTo>
                    <a:pt x="105664" y="282181"/>
                  </a:lnTo>
                  <a:lnTo>
                    <a:pt x="86702" y="282181"/>
                  </a:lnTo>
                  <a:lnTo>
                    <a:pt x="79044" y="279260"/>
                  </a:lnTo>
                  <a:lnTo>
                    <a:pt x="67462" y="244309"/>
                  </a:lnTo>
                  <a:lnTo>
                    <a:pt x="67462" y="129781"/>
                  </a:lnTo>
                  <a:lnTo>
                    <a:pt x="118668" y="129781"/>
                  </a:lnTo>
                  <a:lnTo>
                    <a:pt x="118668" y="102006"/>
                  </a:lnTo>
                  <a:close/>
                </a:path>
                <a:path w="1484629" h="310514">
                  <a:moveTo>
                    <a:pt x="194665" y="102006"/>
                  </a:moveTo>
                  <a:lnTo>
                    <a:pt x="162090" y="102006"/>
                  </a:lnTo>
                  <a:lnTo>
                    <a:pt x="162090" y="305206"/>
                  </a:lnTo>
                  <a:lnTo>
                    <a:pt x="194665" y="305206"/>
                  </a:lnTo>
                  <a:lnTo>
                    <a:pt x="194665" y="102006"/>
                  </a:lnTo>
                  <a:close/>
                </a:path>
                <a:path w="1484629" h="310514">
                  <a:moveTo>
                    <a:pt x="200228" y="23304"/>
                  </a:moveTo>
                  <a:lnTo>
                    <a:pt x="198120" y="18224"/>
                  </a:lnTo>
                  <a:lnTo>
                    <a:pt x="189788" y="10160"/>
                  </a:lnTo>
                  <a:lnTo>
                    <a:pt x="184708" y="8128"/>
                  </a:lnTo>
                  <a:lnTo>
                    <a:pt x="172999" y="8128"/>
                  </a:lnTo>
                  <a:lnTo>
                    <a:pt x="167982" y="10160"/>
                  </a:lnTo>
                  <a:lnTo>
                    <a:pt x="163918" y="14224"/>
                  </a:lnTo>
                  <a:lnTo>
                    <a:pt x="159791" y="18224"/>
                  </a:lnTo>
                  <a:lnTo>
                    <a:pt x="157759" y="23304"/>
                  </a:lnTo>
                  <a:lnTo>
                    <a:pt x="157759" y="35496"/>
                  </a:lnTo>
                  <a:lnTo>
                    <a:pt x="159791" y="40500"/>
                  </a:lnTo>
                  <a:lnTo>
                    <a:pt x="163918" y="44437"/>
                  </a:lnTo>
                  <a:lnTo>
                    <a:pt x="167982" y="48425"/>
                  </a:lnTo>
                  <a:lnTo>
                    <a:pt x="172999" y="50393"/>
                  </a:lnTo>
                  <a:lnTo>
                    <a:pt x="184708" y="50393"/>
                  </a:lnTo>
                  <a:lnTo>
                    <a:pt x="189623" y="48425"/>
                  </a:lnTo>
                  <a:lnTo>
                    <a:pt x="193789" y="44437"/>
                  </a:lnTo>
                  <a:lnTo>
                    <a:pt x="198120" y="40170"/>
                  </a:lnTo>
                  <a:lnTo>
                    <a:pt x="200113" y="35496"/>
                  </a:lnTo>
                  <a:lnTo>
                    <a:pt x="200228" y="23304"/>
                  </a:lnTo>
                  <a:close/>
                </a:path>
                <a:path w="1484629" h="310514">
                  <a:moveTo>
                    <a:pt x="447446" y="197650"/>
                  </a:moveTo>
                  <a:lnTo>
                    <a:pt x="441909" y="156451"/>
                  </a:lnTo>
                  <a:lnTo>
                    <a:pt x="414121" y="113525"/>
                  </a:lnTo>
                  <a:lnTo>
                    <a:pt x="414121" y="197040"/>
                  </a:lnTo>
                  <a:lnTo>
                    <a:pt x="413067" y="216090"/>
                  </a:lnTo>
                  <a:lnTo>
                    <a:pt x="397332" y="259956"/>
                  </a:lnTo>
                  <a:lnTo>
                    <a:pt x="364985" y="281178"/>
                  </a:lnTo>
                  <a:lnTo>
                    <a:pt x="351002" y="282587"/>
                  </a:lnTo>
                  <a:lnTo>
                    <a:pt x="338963" y="281495"/>
                  </a:lnTo>
                  <a:lnTo>
                    <a:pt x="328028" y="278206"/>
                  </a:lnTo>
                  <a:lnTo>
                    <a:pt x="323723" y="275805"/>
                  </a:lnTo>
                  <a:lnTo>
                    <a:pt x="318198" y="272732"/>
                  </a:lnTo>
                  <a:lnTo>
                    <a:pt x="294106" y="234365"/>
                  </a:lnTo>
                  <a:lnTo>
                    <a:pt x="293090" y="222237"/>
                  </a:lnTo>
                  <a:lnTo>
                    <a:pt x="293090" y="193852"/>
                  </a:lnTo>
                  <a:lnTo>
                    <a:pt x="302806" y="154863"/>
                  </a:lnTo>
                  <a:lnTo>
                    <a:pt x="317538" y="137706"/>
                  </a:lnTo>
                  <a:lnTo>
                    <a:pt x="319684" y="135712"/>
                  </a:lnTo>
                  <a:lnTo>
                    <a:pt x="330390" y="129552"/>
                  </a:lnTo>
                  <a:lnTo>
                    <a:pt x="342493" y="125857"/>
                  </a:lnTo>
                  <a:lnTo>
                    <a:pt x="356006" y="124625"/>
                  </a:lnTo>
                  <a:lnTo>
                    <a:pt x="368960" y="125857"/>
                  </a:lnTo>
                  <a:lnTo>
                    <a:pt x="368769" y="125857"/>
                  </a:lnTo>
                  <a:lnTo>
                    <a:pt x="380326" y="129552"/>
                  </a:lnTo>
                  <a:lnTo>
                    <a:pt x="380161" y="129552"/>
                  </a:lnTo>
                  <a:lnTo>
                    <a:pt x="389890" y="135458"/>
                  </a:lnTo>
                  <a:lnTo>
                    <a:pt x="398411" y="143865"/>
                  </a:lnTo>
                  <a:lnTo>
                    <a:pt x="405295" y="154419"/>
                  </a:lnTo>
                  <a:lnTo>
                    <a:pt x="410133" y="166611"/>
                  </a:lnTo>
                  <a:lnTo>
                    <a:pt x="410210" y="166789"/>
                  </a:lnTo>
                  <a:lnTo>
                    <a:pt x="413143" y="181000"/>
                  </a:lnTo>
                  <a:lnTo>
                    <a:pt x="414121" y="197040"/>
                  </a:lnTo>
                  <a:lnTo>
                    <a:pt x="414121" y="113525"/>
                  </a:lnTo>
                  <a:lnTo>
                    <a:pt x="413207" y="112610"/>
                  </a:lnTo>
                  <a:lnTo>
                    <a:pt x="398957" y="104076"/>
                  </a:lnTo>
                  <a:lnTo>
                    <a:pt x="382600" y="98971"/>
                  </a:lnTo>
                  <a:lnTo>
                    <a:pt x="364134" y="97269"/>
                  </a:lnTo>
                  <a:lnTo>
                    <a:pt x="342404" y="99796"/>
                  </a:lnTo>
                  <a:lnTo>
                    <a:pt x="323456" y="107378"/>
                  </a:lnTo>
                  <a:lnTo>
                    <a:pt x="307289" y="120015"/>
                  </a:lnTo>
                  <a:lnTo>
                    <a:pt x="293903" y="137706"/>
                  </a:lnTo>
                  <a:lnTo>
                    <a:pt x="293090" y="137706"/>
                  </a:lnTo>
                  <a:lnTo>
                    <a:pt x="293090" y="4406"/>
                  </a:lnTo>
                  <a:lnTo>
                    <a:pt x="260502" y="4406"/>
                  </a:lnTo>
                  <a:lnTo>
                    <a:pt x="260502" y="305206"/>
                  </a:lnTo>
                  <a:lnTo>
                    <a:pt x="293090" y="305206"/>
                  </a:lnTo>
                  <a:lnTo>
                    <a:pt x="293090" y="275805"/>
                  </a:lnTo>
                  <a:lnTo>
                    <a:pt x="293903" y="275805"/>
                  </a:lnTo>
                  <a:lnTo>
                    <a:pt x="305435" y="290741"/>
                  </a:lnTo>
                  <a:lnTo>
                    <a:pt x="319417" y="301409"/>
                  </a:lnTo>
                  <a:lnTo>
                    <a:pt x="335864" y="307809"/>
                  </a:lnTo>
                  <a:lnTo>
                    <a:pt x="354787" y="309943"/>
                  </a:lnTo>
                  <a:lnTo>
                    <a:pt x="375183" y="308025"/>
                  </a:lnTo>
                  <a:lnTo>
                    <a:pt x="393293" y="302285"/>
                  </a:lnTo>
                  <a:lnTo>
                    <a:pt x="409117" y="292722"/>
                  </a:lnTo>
                  <a:lnTo>
                    <a:pt x="419366" y="282587"/>
                  </a:lnTo>
                  <a:lnTo>
                    <a:pt x="422656" y="279336"/>
                  </a:lnTo>
                  <a:lnTo>
                    <a:pt x="433501" y="262724"/>
                  </a:lnTo>
                  <a:lnTo>
                    <a:pt x="441248" y="243573"/>
                  </a:lnTo>
                  <a:lnTo>
                    <a:pt x="445820" y="222237"/>
                  </a:lnTo>
                  <a:lnTo>
                    <a:pt x="445897" y="221881"/>
                  </a:lnTo>
                  <a:lnTo>
                    <a:pt x="447446" y="197650"/>
                  </a:lnTo>
                  <a:close/>
                </a:path>
                <a:path w="1484629" h="310514">
                  <a:moveTo>
                    <a:pt x="531977" y="102006"/>
                  </a:moveTo>
                  <a:lnTo>
                    <a:pt x="499402" y="102006"/>
                  </a:lnTo>
                  <a:lnTo>
                    <a:pt x="499402" y="305206"/>
                  </a:lnTo>
                  <a:lnTo>
                    <a:pt x="531977" y="305206"/>
                  </a:lnTo>
                  <a:lnTo>
                    <a:pt x="531977" y="102006"/>
                  </a:lnTo>
                  <a:close/>
                </a:path>
                <a:path w="1484629" h="310514">
                  <a:moveTo>
                    <a:pt x="537540" y="23304"/>
                  </a:moveTo>
                  <a:lnTo>
                    <a:pt x="535444" y="18224"/>
                  </a:lnTo>
                  <a:lnTo>
                    <a:pt x="527100" y="10160"/>
                  </a:lnTo>
                  <a:lnTo>
                    <a:pt x="522020" y="8128"/>
                  </a:lnTo>
                  <a:lnTo>
                    <a:pt x="510311" y="8128"/>
                  </a:lnTo>
                  <a:lnTo>
                    <a:pt x="505294" y="10160"/>
                  </a:lnTo>
                  <a:lnTo>
                    <a:pt x="501230" y="14224"/>
                  </a:lnTo>
                  <a:lnTo>
                    <a:pt x="497103" y="18224"/>
                  </a:lnTo>
                  <a:lnTo>
                    <a:pt x="495071" y="23304"/>
                  </a:lnTo>
                  <a:lnTo>
                    <a:pt x="495071" y="35496"/>
                  </a:lnTo>
                  <a:lnTo>
                    <a:pt x="497103" y="40500"/>
                  </a:lnTo>
                  <a:lnTo>
                    <a:pt x="501230" y="44437"/>
                  </a:lnTo>
                  <a:lnTo>
                    <a:pt x="505294" y="48425"/>
                  </a:lnTo>
                  <a:lnTo>
                    <a:pt x="510311" y="50393"/>
                  </a:lnTo>
                  <a:lnTo>
                    <a:pt x="522020" y="50393"/>
                  </a:lnTo>
                  <a:lnTo>
                    <a:pt x="526935" y="48425"/>
                  </a:lnTo>
                  <a:lnTo>
                    <a:pt x="531101" y="44437"/>
                  </a:lnTo>
                  <a:lnTo>
                    <a:pt x="535444" y="40170"/>
                  </a:lnTo>
                  <a:lnTo>
                    <a:pt x="537425" y="35496"/>
                  </a:lnTo>
                  <a:lnTo>
                    <a:pt x="537540" y="23304"/>
                  </a:lnTo>
                  <a:close/>
                </a:path>
                <a:path w="1484629" h="310514">
                  <a:moveTo>
                    <a:pt x="630402" y="4406"/>
                  </a:moveTo>
                  <a:lnTo>
                    <a:pt x="597814" y="4406"/>
                  </a:lnTo>
                  <a:lnTo>
                    <a:pt x="597814" y="305206"/>
                  </a:lnTo>
                  <a:lnTo>
                    <a:pt x="630402" y="305206"/>
                  </a:lnTo>
                  <a:lnTo>
                    <a:pt x="630402" y="4406"/>
                  </a:lnTo>
                  <a:close/>
                </a:path>
                <a:path w="1484629" h="310514">
                  <a:moveTo>
                    <a:pt x="728814" y="102006"/>
                  </a:moveTo>
                  <a:lnTo>
                    <a:pt x="696239" y="102006"/>
                  </a:lnTo>
                  <a:lnTo>
                    <a:pt x="696239" y="305206"/>
                  </a:lnTo>
                  <a:lnTo>
                    <a:pt x="728814" y="305206"/>
                  </a:lnTo>
                  <a:lnTo>
                    <a:pt x="728814" y="102006"/>
                  </a:lnTo>
                  <a:close/>
                </a:path>
                <a:path w="1484629" h="310514">
                  <a:moveTo>
                    <a:pt x="734364" y="23304"/>
                  </a:moveTo>
                  <a:lnTo>
                    <a:pt x="732269" y="18224"/>
                  </a:lnTo>
                  <a:lnTo>
                    <a:pt x="723938" y="10160"/>
                  </a:lnTo>
                  <a:lnTo>
                    <a:pt x="718858" y="8128"/>
                  </a:lnTo>
                  <a:lnTo>
                    <a:pt x="707136" y="8128"/>
                  </a:lnTo>
                  <a:lnTo>
                    <a:pt x="702132" y="10160"/>
                  </a:lnTo>
                  <a:lnTo>
                    <a:pt x="698068" y="14224"/>
                  </a:lnTo>
                  <a:lnTo>
                    <a:pt x="693928" y="18224"/>
                  </a:lnTo>
                  <a:lnTo>
                    <a:pt x="691896" y="23304"/>
                  </a:lnTo>
                  <a:lnTo>
                    <a:pt x="691896" y="35496"/>
                  </a:lnTo>
                  <a:lnTo>
                    <a:pt x="693928" y="40500"/>
                  </a:lnTo>
                  <a:lnTo>
                    <a:pt x="698068" y="44437"/>
                  </a:lnTo>
                  <a:lnTo>
                    <a:pt x="702132" y="48425"/>
                  </a:lnTo>
                  <a:lnTo>
                    <a:pt x="707136" y="50393"/>
                  </a:lnTo>
                  <a:lnTo>
                    <a:pt x="718858" y="50393"/>
                  </a:lnTo>
                  <a:lnTo>
                    <a:pt x="723773" y="48425"/>
                  </a:lnTo>
                  <a:lnTo>
                    <a:pt x="727938" y="44437"/>
                  </a:lnTo>
                  <a:lnTo>
                    <a:pt x="732269" y="40170"/>
                  </a:lnTo>
                  <a:lnTo>
                    <a:pt x="734250" y="35496"/>
                  </a:lnTo>
                  <a:lnTo>
                    <a:pt x="734364" y="23304"/>
                  </a:lnTo>
                  <a:close/>
                </a:path>
                <a:path w="1484629" h="310514">
                  <a:moveTo>
                    <a:pt x="1484312" y="3594"/>
                  </a:moveTo>
                  <a:lnTo>
                    <a:pt x="1478495" y="1219"/>
                  </a:lnTo>
                  <a:lnTo>
                    <a:pt x="1470634" y="0"/>
                  </a:lnTo>
                  <a:lnTo>
                    <a:pt x="1460677" y="0"/>
                  </a:lnTo>
                  <a:lnTo>
                    <a:pt x="1414614" y="18554"/>
                  </a:lnTo>
                  <a:lnTo>
                    <a:pt x="1397355" y="53936"/>
                  </a:lnTo>
                  <a:lnTo>
                    <a:pt x="1396199" y="69088"/>
                  </a:lnTo>
                  <a:lnTo>
                    <a:pt x="1396199" y="102006"/>
                  </a:lnTo>
                  <a:lnTo>
                    <a:pt x="1361452" y="102006"/>
                  </a:lnTo>
                  <a:lnTo>
                    <a:pt x="1361452" y="129781"/>
                  </a:lnTo>
                  <a:lnTo>
                    <a:pt x="1396199" y="129781"/>
                  </a:lnTo>
                  <a:lnTo>
                    <a:pt x="1396199" y="305206"/>
                  </a:lnTo>
                  <a:lnTo>
                    <a:pt x="1428572" y="305206"/>
                  </a:lnTo>
                  <a:lnTo>
                    <a:pt x="1428572" y="129781"/>
                  </a:lnTo>
                  <a:lnTo>
                    <a:pt x="1476184" y="129781"/>
                  </a:lnTo>
                  <a:lnTo>
                    <a:pt x="1476184" y="102006"/>
                  </a:lnTo>
                  <a:lnTo>
                    <a:pt x="1428572" y="102006"/>
                  </a:lnTo>
                  <a:lnTo>
                    <a:pt x="1428572" y="70650"/>
                  </a:lnTo>
                  <a:lnTo>
                    <a:pt x="1430705" y="51803"/>
                  </a:lnTo>
                  <a:lnTo>
                    <a:pt x="1437093" y="38341"/>
                  </a:lnTo>
                  <a:lnTo>
                    <a:pt x="1447749" y="30264"/>
                  </a:lnTo>
                  <a:lnTo>
                    <a:pt x="1462646" y="27571"/>
                  </a:lnTo>
                  <a:lnTo>
                    <a:pt x="1470774" y="27571"/>
                  </a:lnTo>
                  <a:lnTo>
                    <a:pt x="1477949" y="29400"/>
                  </a:lnTo>
                  <a:lnTo>
                    <a:pt x="1484312" y="32918"/>
                  </a:lnTo>
                  <a:lnTo>
                    <a:pt x="1484312" y="3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5465" y="1775624"/>
              <a:ext cx="200016" cy="21268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75243" y="1775624"/>
              <a:ext cx="134719" cy="2126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44231" y="1675991"/>
              <a:ext cx="8940800" cy="401320"/>
            </a:xfrm>
            <a:custGeom>
              <a:avLst/>
              <a:gdLst/>
              <a:ahLst/>
              <a:cxnLst/>
              <a:rect l="l" t="t" r="r" b="b"/>
              <a:pathLst>
                <a:path w="8940800" h="401319">
                  <a:moveTo>
                    <a:pt x="74434" y="104381"/>
                  </a:moveTo>
                  <a:lnTo>
                    <a:pt x="41859" y="104381"/>
                  </a:lnTo>
                  <a:lnTo>
                    <a:pt x="41859" y="307581"/>
                  </a:lnTo>
                  <a:lnTo>
                    <a:pt x="74434" y="307581"/>
                  </a:lnTo>
                  <a:lnTo>
                    <a:pt x="74434" y="104381"/>
                  </a:lnTo>
                  <a:close/>
                </a:path>
                <a:path w="8940800" h="401319">
                  <a:moveTo>
                    <a:pt x="111899" y="65913"/>
                  </a:moveTo>
                  <a:lnTo>
                    <a:pt x="82194" y="20256"/>
                  </a:lnTo>
                  <a:lnTo>
                    <a:pt x="69024" y="0"/>
                  </a:lnTo>
                  <a:lnTo>
                    <a:pt x="42608" y="0"/>
                  </a:lnTo>
                  <a:lnTo>
                    <a:pt x="0" y="65913"/>
                  </a:lnTo>
                  <a:lnTo>
                    <a:pt x="22415" y="65913"/>
                  </a:lnTo>
                  <a:lnTo>
                    <a:pt x="55130" y="20256"/>
                  </a:lnTo>
                  <a:lnTo>
                    <a:pt x="87718" y="65913"/>
                  </a:lnTo>
                  <a:lnTo>
                    <a:pt x="111899" y="65913"/>
                  </a:lnTo>
                  <a:close/>
                </a:path>
                <a:path w="8940800" h="401319">
                  <a:moveTo>
                    <a:pt x="684847" y="15849"/>
                  </a:moveTo>
                  <a:lnTo>
                    <a:pt x="664603" y="15849"/>
                  </a:lnTo>
                  <a:lnTo>
                    <a:pt x="663244" y="25273"/>
                  </a:lnTo>
                  <a:lnTo>
                    <a:pt x="659384" y="32715"/>
                  </a:lnTo>
                  <a:lnTo>
                    <a:pt x="646582" y="43827"/>
                  </a:lnTo>
                  <a:lnTo>
                    <a:pt x="638860" y="46609"/>
                  </a:lnTo>
                  <a:lnTo>
                    <a:pt x="629856" y="46609"/>
                  </a:lnTo>
                  <a:lnTo>
                    <a:pt x="616534" y="44780"/>
                  </a:lnTo>
                  <a:lnTo>
                    <a:pt x="616000" y="44780"/>
                  </a:lnTo>
                  <a:lnTo>
                    <a:pt x="605472" y="38925"/>
                  </a:lnTo>
                  <a:lnTo>
                    <a:pt x="598766" y="29311"/>
                  </a:lnTo>
                  <a:lnTo>
                    <a:pt x="595718" y="15849"/>
                  </a:lnTo>
                  <a:lnTo>
                    <a:pt x="575868" y="15849"/>
                  </a:lnTo>
                  <a:lnTo>
                    <a:pt x="591578" y="52158"/>
                  </a:lnTo>
                  <a:lnTo>
                    <a:pt x="629450" y="65913"/>
                  </a:lnTo>
                  <a:lnTo>
                    <a:pt x="640143" y="65049"/>
                  </a:lnTo>
                  <a:lnTo>
                    <a:pt x="674103" y="44780"/>
                  </a:lnTo>
                  <a:lnTo>
                    <a:pt x="679373" y="36271"/>
                  </a:lnTo>
                  <a:lnTo>
                    <a:pt x="679462" y="36131"/>
                  </a:lnTo>
                  <a:lnTo>
                    <a:pt x="682967" y="26619"/>
                  </a:lnTo>
                  <a:lnTo>
                    <a:pt x="683209" y="25273"/>
                  </a:lnTo>
                  <a:lnTo>
                    <a:pt x="684847" y="15849"/>
                  </a:lnTo>
                  <a:close/>
                </a:path>
                <a:path w="8940800" h="401319">
                  <a:moveTo>
                    <a:pt x="703478" y="175437"/>
                  </a:moveTo>
                  <a:lnTo>
                    <a:pt x="690333" y="127000"/>
                  </a:lnTo>
                  <a:lnTo>
                    <a:pt x="631812" y="99644"/>
                  </a:lnTo>
                  <a:lnTo>
                    <a:pt x="612838" y="100825"/>
                  </a:lnTo>
                  <a:lnTo>
                    <a:pt x="595020" y="104381"/>
                  </a:lnTo>
                  <a:lnTo>
                    <a:pt x="578345" y="110324"/>
                  </a:lnTo>
                  <a:lnTo>
                    <a:pt x="562800" y="118668"/>
                  </a:lnTo>
                  <a:lnTo>
                    <a:pt x="562800" y="151993"/>
                  </a:lnTo>
                  <a:lnTo>
                    <a:pt x="578027" y="141058"/>
                  </a:lnTo>
                  <a:lnTo>
                    <a:pt x="594144" y="133248"/>
                  </a:lnTo>
                  <a:lnTo>
                    <a:pt x="611149" y="128562"/>
                  </a:lnTo>
                  <a:lnTo>
                    <a:pt x="629043" y="127000"/>
                  </a:lnTo>
                  <a:lnTo>
                    <a:pt x="647357" y="130238"/>
                  </a:lnTo>
                  <a:lnTo>
                    <a:pt x="660438" y="139954"/>
                  </a:lnTo>
                  <a:lnTo>
                    <a:pt x="668274" y="156146"/>
                  </a:lnTo>
                  <a:lnTo>
                    <a:pt x="670902" y="178816"/>
                  </a:lnTo>
                  <a:lnTo>
                    <a:pt x="670902" y="204762"/>
                  </a:lnTo>
                  <a:lnTo>
                    <a:pt x="670902" y="225018"/>
                  </a:lnTo>
                  <a:lnTo>
                    <a:pt x="655116" y="268020"/>
                  </a:lnTo>
                  <a:lnTo>
                    <a:pt x="615149" y="284962"/>
                  </a:lnTo>
                  <a:lnTo>
                    <a:pt x="606755" y="284378"/>
                  </a:lnTo>
                  <a:lnTo>
                    <a:pt x="576935" y="258318"/>
                  </a:lnTo>
                  <a:lnTo>
                    <a:pt x="576275" y="251231"/>
                  </a:lnTo>
                  <a:lnTo>
                    <a:pt x="576999" y="241795"/>
                  </a:lnTo>
                  <a:lnTo>
                    <a:pt x="611301" y="213423"/>
                  </a:lnTo>
                  <a:lnTo>
                    <a:pt x="670902" y="204762"/>
                  </a:lnTo>
                  <a:lnTo>
                    <a:pt x="670902" y="178816"/>
                  </a:lnTo>
                  <a:lnTo>
                    <a:pt x="610006" y="187350"/>
                  </a:lnTo>
                  <a:lnTo>
                    <a:pt x="559714" y="208559"/>
                  </a:lnTo>
                  <a:lnTo>
                    <a:pt x="542950" y="253593"/>
                  </a:lnTo>
                  <a:lnTo>
                    <a:pt x="544017" y="266242"/>
                  </a:lnTo>
                  <a:lnTo>
                    <a:pt x="569493" y="303288"/>
                  </a:lnTo>
                  <a:lnTo>
                    <a:pt x="607631" y="312318"/>
                  </a:lnTo>
                  <a:lnTo>
                    <a:pt x="627011" y="310045"/>
                  </a:lnTo>
                  <a:lnTo>
                    <a:pt x="643699" y="303288"/>
                  </a:lnTo>
                  <a:lnTo>
                    <a:pt x="658279" y="291807"/>
                  </a:lnTo>
                  <a:lnTo>
                    <a:pt x="663359" y="284962"/>
                  </a:lnTo>
                  <a:lnTo>
                    <a:pt x="670153" y="275818"/>
                  </a:lnTo>
                  <a:lnTo>
                    <a:pt x="670902" y="275818"/>
                  </a:lnTo>
                  <a:lnTo>
                    <a:pt x="670902" y="307581"/>
                  </a:lnTo>
                  <a:lnTo>
                    <a:pt x="703478" y="307581"/>
                  </a:lnTo>
                  <a:lnTo>
                    <a:pt x="703478" y="275818"/>
                  </a:lnTo>
                  <a:lnTo>
                    <a:pt x="703478" y="204762"/>
                  </a:lnTo>
                  <a:lnTo>
                    <a:pt x="703478" y="175437"/>
                  </a:lnTo>
                  <a:close/>
                </a:path>
                <a:path w="8940800" h="401319">
                  <a:moveTo>
                    <a:pt x="3199803" y="200025"/>
                  </a:moveTo>
                  <a:lnTo>
                    <a:pt x="3194304" y="158826"/>
                  </a:lnTo>
                  <a:lnTo>
                    <a:pt x="3166478" y="115773"/>
                  </a:lnTo>
                  <a:lnTo>
                    <a:pt x="3166478" y="199415"/>
                  </a:lnTo>
                  <a:lnTo>
                    <a:pt x="3165424" y="218465"/>
                  </a:lnTo>
                  <a:lnTo>
                    <a:pt x="3149676" y="262331"/>
                  </a:lnTo>
                  <a:lnTo>
                    <a:pt x="3117329" y="283552"/>
                  </a:lnTo>
                  <a:lnTo>
                    <a:pt x="3103346" y="284962"/>
                  </a:lnTo>
                  <a:lnTo>
                    <a:pt x="3091307" y="283870"/>
                  </a:lnTo>
                  <a:lnTo>
                    <a:pt x="3080385" y="280581"/>
                  </a:lnTo>
                  <a:lnTo>
                    <a:pt x="3076079" y="278180"/>
                  </a:lnTo>
                  <a:lnTo>
                    <a:pt x="3070555" y="275107"/>
                  </a:lnTo>
                  <a:lnTo>
                    <a:pt x="3046450" y="236740"/>
                  </a:lnTo>
                  <a:lnTo>
                    <a:pt x="3045434" y="224612"/>
                  </a:lnTo>
                  <a:lnTo>
                    <a:pt x="3045434" y="196227"/>
                  </a:lnTo>
                  <a:lnTo>
                    <a:pt x="3046412" y="183375"/>
                  </a:lnTo>
                  <a:lnTo>
                    <a:pt x="3046514" y="181978"/>
                  </a:lnTo>
                  <a:lnTo>
                    <a:pt x="3049714" y="169164"/>
                  </a:lnTo>
                  <a:lnTo>
                    <a:pt x="3049752" y="168986"/>
                  </a:lnTo>
                  <a:lnTo>
                    <a:pt x="3055150" y="157238"/>
                  </a:lnTo>
                  <a:lnTo>
                    <a:pt x="3062706" y="146710"/>
                  </a:lnTo>
                  <a:lnTo>
                    <a:pt x="3069882" y="140081"/>
                  </a:lnTo>
                  <a:lnTo>
                    <a:pt x="3072028" y="138087"/>
                  </a:lnTo>
                  <a:lnTo>
                    <a:pt x="3082747" y="131927"/>
                  </a:lnTo>
                  <a:lnTo>
                    <a:pt x="3094850" y="128231"/>
                  </a:lnTo>
                  <a:lnTo>
                    <a:pt x="3108363" y="127000"/>
                  </a:lnTo>
                  <a:lnTo>
                    <a:pt x="3121317" y="128231"/>
                  </a:lnTo>
                  <a:lnTo>
                    <a:pt x="3121114" y="128231"/>
                  </a:lnTo>
                  <a:lnTo>
                    <a:pt x="3132671" y="131927"/>
                  </a:lnTo>
                  <a:lnTo>
                    <a:pt x="3132518" y="131927"/>
                  </a:lnTo>
                  <a:lnTo>
                    <a:pt x="3142246" y="137833"/>
                  </a:lnTo>
                  <a:lnTo>
                    <a:pt x="3150768" y="146240"/>
                  </a:lnTo>
                  <a:lnTo>
                    <a:pt x="3157651" y="156794"/>
                  </a:lnTo>
                  <a:lnTo>
                    <a:pt x="3162477" y="168986"/>
                  </a:lnTo>
                  <a:lnTo>
                    <a:pt x="3162554" y="169164"/>
                  </a:lnTo>
                  <a:lnTo>
                    <a:pt x="3165500" y="183375"/>
                  </a:lnTo>
                  <a:lnTo>
                    <a:pt x="3166478" y="199415"/>
                  </a:lnTo>
                  <a:lnTo>
                    <a:pt x="3166478" y="115773"/>
                  </a:lnTo>
                  <a:lnTo>
                    <a:pt x="3165691" y="114985"/>
                  </a:lnTo>
                  <a:lnTo>
                    <a:pt x="3151428" y="106451"/>
                  </a:lnTo>
                  <a:lnTo>
                    <a:pt x="3135033" y="101346"/>
                  </a:lnTo>
                  <a:lnTo>
                    <a:pt x="3116491" y="99644"/>
                  </a:lnTo>
                  <a:lnTo>
                    <a:pt x="3094761" y="102171"/>
                  </a:lnTo>
                  <a:lnTo>
                    <a:pt x="3075813" y="109753"/>
                  </a:lnTo>
                  <a:lnTo>
                    <a:pt x="3059633" y="122389"/>
                  </a:lnTo>
                  <a:lnTo>
                    <a:pt x="3046247" y="140081"/>
                  </a:lnTo>
                  <a:lnTo>
                    <a:pt x="3045434" y="140081"/>
                  </a:lnTo>
                  <a:lnTo>
                    <a:pt x="3045434" y="104381"/>
                  </a:lnTo>
                  <a:lnTo>
                    <a:pt x="3012859" y="104381"/>
                  </a:lnTo>
                  <a:lnTo>
                    <a:pt x="3012859" y="401053"/>
                  </a:lnTo>
                  <a:lnTo>
                    <a:pt x="3045434" y="401053"/>
                  </a:lnTo>
                  <a:lnTo>
                    <a:pt x="3045434" y="278180"/>
                  </a:lnTo>
                  <a:lnTo>
                    <a:pt x="3046247" y="278180"/>
                  </a:lnTo>
                  <a:lnTo>
                    <a:pt x="3058096" y="293116"/>
                  </a:lnTo>
                  <a:lnTo>
                    <a:pt x="3072180" y="303784"/>
                  </a:lnTo>
                  <a:lnTo>
                    <a:pt x="3088525" y="310184"/>
                  </a:lnTo>
                  <a:lnTo>
                    <a:pt x="3107144" y="312318"/>
                  </a:lnTo>
                  <a:lnTo>
                    <a:pt x="3127540" y="310400"/>
                  </a:lnTo>
                  <a:lnTo>
                    <a:pt x="3145650" y="304660"/>
                  </a:lnTo>
                  <a:lnTo>
                    <a:pt x="3161474" y="295097"/>
                  </a:lnTo>
                  <a:lnTo>
                    <a:pt x="3171723" y="284962"/>
                  </a:lnTo>
                  <a:lnTo>
                    <a:pt x="3175012" y="281711"/>
                  </a:lnTo>
                  <a:lnTo>
                    <a:pt x="3185858" y="265099"/>
                  </a:lnTo>
                  <a:lnTo>
                    <a:pt x="3193605" y="245948"/>
                  </a:lnTo>
                  <a:lnTo>
                    <a:pt x="3198177" y="224612"/>
                  </a:lnTo>
                  <a:lnTo>
                    <a:pt x="3198253" y="224256"/>
                  </a:lnTo>
                  <a:lnTo>
                    <a:pt x="3199803" y="200025"/>
                  </a:lnTo>
                  <a:close/>
                </a:path>
                <a:path w="8940800" h="401319">
                  <a:moveTo>
                    <a:pt x="8648294" y="104381"/>
                  </a:moveTo>
                  <a:lnTo>
                    <a:pt x="8615718" y="104381"/>
                  </a:lnTo>
                  <a:lnTo>
                    <a:pt x="8615718" y="307581"/>
                  </a:lnTo>
                  <a:lnTo>
                    <a:pt x="8648294" y="307581"/>
                  </a:lnTo>
                  <a:lnTo>
                    <a:pt x="8648294" y="104381"/>
                  </a:lnTo>
                  <a:close/>
                </a:path>
                <a:path w="8940800" h="401319">
                  <a:moveTo>
                    <a:pt x="8653856" y="25679"/>
                  </a:moveTo>
                  <a:lnTo>
                    <a:pt x="8651748" y="20599"/>
                  </a:lnTo>
                  <a:lnTo>
                    <a:pt x="8643417" y="12534"/>
                  </a:lnTo>
                  <a:lnTo>
                    <a:pt x="8638337" y="10502"/>
                  </a:lnTo>
                  <a:lnTo>
                    <a:pt x="8626615" y="10502"/>
                  </a:lnTo>
                  <a:lnTo>
                    <a:pt x="8621611" y="12534"/>
                  </a:lnTo>
                  <a:lnTo>
                    <a:pt x="8617547" y="16598"/>
                  </a:lnTo>
                  <a:lnTo>
                    <a:pt x="8613407" y="20599"/>
                  </a:lnTo>
                  <a:lnTo>
                    <a:pt x="8611387" y="25679"/>
                  </a:lnTo>
                  <a:lnTo>
                    <a:pt x="8611387" y="37871"/>
                  </a:lnTo>
                  <a:lnTo>
                    <a:pt x="8613407" y="42875"/>
                  </a:lnTo>
                  <a:lnTo>
                    <a:pt x="8617547" y="46812"/>
                  </a:lnTo>
                  <a:lnTo>
                    <a:pt x="8621611" y="50800"/>
                  </a:lnTo>
                  <a:lnTo>
                    <a:pt x="8626615" y="52768"/>
                  </a:lnTo>
                  <a:lnTo>
                    <a:pt x="8638337" y="52768"/>
                  </a:lnTo>
                  <a:lnTo>
                    <a:pt x="8643252" y="50800"/>
                  </a:lnTo>
                  <a:lnTo>
                    <a:pt x="8647417" y="46812"/>
                  </a:lnTo>
                  <a:lnTo>
                    <a:pt x="8651748" y="42545"/>
                  </a:lnTo>
                  <a:lnTo>
                    <a:pt x="8653742" y="37871"/>
                  </a:lnTo>
                  <a:lnTo>
                    <a:pt x="8653856" y="25679"/>
                  </a:lnTo>
                  <a:close/>
                </a:path>
                <a:path w="8940800" h="401319">
                  <a:moveTo>
                    <a:pt x="8746719" y="6781"/>
                  </a:moveTo>
                  <a:lnTo>
                    <a:pt x="8714130" y="6781"/>
                  </a:lnTo>
                  <a:lnTo>
                    <a:pt x="8714130" y="307581"/>
                  </a:lnTo>
                  <a:lnTo>
                    <a:pt x="8746719" y="307581"/>
                  </a:lnTo>
                  <a:lnTo>
                    <a:pt x="8746719" y="6781"/>
                  </a:lnTo>
                  <a:close/>
                </a:path>
                <a:path w="8940800" h="401319">
                  <a:moveTo>
                    <a:pt x="8845131" y="104381"/>
                  </a:moveTo>
                  <a:lnTo>
                    <a:pt x="8812555" y="104381"/>
                  </a:lnTo>
                  <a:lnTo>
                    <a:pt x="8812555" y="307581"/>
                  </a:lnTo>
                  <a:lnTo>
                    <a:pt x="8845131" y="307581"/>
                  </a:lnTo>
                  <a:lnTo>
                    <a:pt x="8845131" y="104381"/>
                  </a:lnTo>
                  <a:close/>
                </a:path>
                <a:path w="8940800" h="401319">
                  <a:moveTo>
                    <a:pt x="8850681" y="25679"/>
                  </a:moveTo>
                  <a:lnTo>
                    <a:pt x="8848585" y="20599"/>
                  </a:lnTo>
                  <a:lnTo>
                    <a:pt x="8840254" y="12534"/>
                  </a:lnTo>
                  <a:lnTo>
                    <a:pt x="8835174" y="10502"/>
                  </a:lnTo>
                  <a:lnTo>
                    <a:pt x="8823452" y="10502"/>
                  </a:lnTo>
                  <a:lnTo>
                    <a:pt x="8818448" y="12534"/>
                  </a:lnTo>
                  <a:lnTo>
                    <a:pt x="8814384" y="16598"/>
                  </a:lnTo>
                  <a:lnTo>
                    <a:pt x="8810244" y="20599"/>
                  </a:lnTo>
                  <a:lnTo>
                    <a:pt x="8808212" y="25679"/>
                  </a:lnTo>
                  <a:lnTo>
                    <a:pt x="8808212" y="37871"/>
                  </a:lnTo>
                  <a:lnTo>
                    <a:pt x="8810244" y="42875"/>
                  </a:lnTo>
                  <a:lnTo>
                    <a:pt x="8814384" y="46812"/>
                  </a:lnTo>
                  <a:lnTo>
                    <a:pt x="8818448" y="50800"/>
                  </a:lnTo>
                  <a:lnTo>
                    <a:pt x="8823452" y="52768"/>
                  </a:lnTo>
                  <a:lnTo>
                    <a:pt x="8835174" y="52768"/>
                  </a:lnTo>
                  <a:lnTo>
                    <a:pt x="8840076" y="50800"/>
                  </a:lnTo>
                  <a:lnTo>
                    <a:pt x="8844242" y="46812"/>
                  </a:lnTo>
                  <a:lnTo>
                    <a:pt x="8848585" y="42545"/>
                  </a:lnTo>
                  <a:lnTo>
                    <a:pt x="8850566" y="37871"/>
                  </a:lnTo>
                  <a:lnTo>
                    <a:pt x="8850681" y="25679"/>
                  </a:lnTo>
                  <a:close/>
                </a:path>
                <a:path w="8940800" h="401319">
                  <a:moveTo>
                    <a:pt x="8940775" y="262331"/>
                  </a:moveTo>
                  <a:lnTo>
                    <a:pt x="8908999" y="262331"/>
                  </a:lnTo>
                  <a:lnTo>
                    <a:pt x="8885771" y="359943"/>
                  </a:lnTo>
                  <a:lnTo>
                    <a:pt x="8908999" y="359943"/>
                  </a:lnTo>
                  <a:lnTo>
                    <a:pt x="8940775" y="2623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2106" y="1775624"/>
              <a:ext cx="177192" cy="21268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5559" y="1780368"/>
              <a:ext cx="168657" cy="20793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325529" y="1682772"/>
              <a:ext cx="397510" cy="305435"/>
            </a:xfrm>
            <a:custGeom>
              <a:avLst/>
              <a:gdLst/>
              <a:ahLst/>
              <a:cxnLst/>
              <a:rect l="l" t="t" r="r" b="b"/>
              <a:pathLst>
                <a:path w="397510" h="305435">
                  <a:moveTo>
                    <a:pt x="118668" y="97599"/>
                  </a:moveTo>
                  <a:lnTo>
                    <a:pt x="67462" y="97599"/>
                  </a:lnTo>
                  <a:lnTo>
                    <a:pt x="67462" y="37452"/>
                  </a:lnTo>
                  <a:lnTo>
                    <a:pt x="34950" y="48018"/>
                  </a:lnTo>
                  <a:lnTo>
                    <a:pt x="34950" y="97599"/>
                  </a:lnTo>
                  <a:lnTo>
                    <a:pt x="0" y="97599"/>
                  </a:lnTo>
                  <a:lnTo>
                    <a:pt x="0" y="125374"/>
                  </a:lnTo>
                  <a:lnTo>
                    <a:pt x="34950" y="125374"/>
                  </a:lnTo>
                  <a:lnTo>
                    <a:pt x="34950" y="245592"/>
                  </a:lnTo>
                  <a:lnTo>
                    <a:pt x="38277" y="271640"/>
                  </a:lnTo>
                  <a:lnTo>
                    <a:pt x="48272" y="290245"/>
                  </a:lnTo>
                  <a:lnTo>
                    <a:pt x="64947" y="301409"/>
                  </a:lnTo>
                  <a:lnTo>
                    <a:pt x="88315" y="305130"/>
                  </a:lnTo>
                  <a:lnTo>
                    <a:pt x="97269" y="304736"/>
                  </a:lnTo>
                  <a:lnTo>
                    <a:pt x="105321" y="303555"/>
                  </a:lnTo>
                  <a:lnTo>
                    <a:pt x="112458" y="301586"/>
                  </a:lnTo>
                  <a:lnTo>
                    <a:pt x="118668" y="298831"/>
                  </a:lnTo>
                  <a:lnTo>
                    <a:pt x="118668" y="270992"/>
                  </a:lnTo>
                  <a:lnTo>
                    <a:pt x="112712" y="275539"/>
                  </a:lnTo>
                  <a:lnTo>
                    <a:pt x="105664" y="277774"/>
                  </a:lnTo>
                  <a:lnTo>
                    <a:pt x="86702" y="277774"/>
                  </a:lnTo>
                  <a:lnTo>
                    <a:pt x="79044" y="274853"/>
                  </a:lnTo>
                  <a:lnTo>
                    <a:pt x="67462" y="239903"/>
                  </a:lnTo>
                  <a:lnTo>
                    <a:pt x="67462" y="125374"/>
                  </a:lnTo>
                  <a:lnTo>
                    <a:pt x="118668" y="125374"/>
                  </a:lnTo>
                  <a:lnTo>
                    <a:pt x="118668" y="97599"/>
                  </a:lnTo>
                  <a:close/>
                </a:path>
                <a:path w="397510" h="305435">
                  <a:moveTo>
                    <a:pt x="194665" y="97599"/>
                  </a:moveTo>
                  <a:lnTo>
                    <a:pt x="162090" y="97599"/>
                  </a:lnTo>
                  <a:lnTo>
                    <a:pt x="162090" y="300799"/>
                  </a:lnTo>
                  <a:lnTo>
                    <a:pt x="194665" y="300799"/>
                  </a:lnTo>
                  <a:lnTo>
                    <a:pt x="194665" y="97599"/>
                  </a:lnTo>
                  <a:close/>
                </a:path>
                <a:path w="397510" h="305435">
                  <a:moveTo>
                    <a:pt x="200215" y="18897"/>
                  </a:moveTo>
                  <a:lnTo>
                    <a:pt x="198120" y="13817"/>
                  </a:lnTo>
                  <a:lnTo>
                    <a:pt x="189788" y="5753"/>
                  </a:lnTo>
                  <a:lnTo>
                    <a:pt x="184708" y="3721"/>
                  </a:lnTo>
                  <a:lnTo>
                    <a:pt x="172986" y="3721"/>
                  </a:lnTo>
                  <a:lnTo>
                    <a:pt x="167982" y="5753"/>
                  </a:lnTo>
                  <a:lnTo>
                    <a:pt x="163918" y="9817"/>
                  </a:lnTo>
                  <a:lnTo>
                    <a:pt x="159778" y="13817"/>
                  </a:lnTo>
                  <a:lnTo>
                    <a:pt x="157746" y="18897"/>
                  </a:lnTo>
                  <a:lnTo>
                    <a:pt x="157746" y="31089"/>
                  </a:lnTo>
                  <a:lnTo>
                    <a:pt x="159778" y="36093"/>
                  </a:lnTo>
                  <a:lnTo>
                    <a:pt x="163918" y="40030"/>
                  </a:lnTo>
                  <a:lnTo>
                    <a:pt x="167982" y="44018"/>
                  </a:lnTo>
                  <a:lnTo>
                    <a:pt x="172986" y="45986"/>
                  </a:lnTo>
                  <a:lnTo>
                    <a:pt x="184708" y="45986"/>
                  </a:lnTo>
                  <a:lnTo>
                    <a:pt x="189611" y="44018"/>
                  </a:lnTo>
                  <a:lnTo>
                    <a:pt x="193776" y="40030"/>
                  </a:lnTo>
                  <a:lnTo>
                    <a:pt x="198120" y="35763"/>
                  </a:lnTo>
                  <a:lnTo>
                    <a:pt x="200101" y="31089"/>
                  </a:lnTo>
                  <a:lnTo>
                    <a:pt x="200215" y="18897"/>
                  </a:lnTo>
                  <a:close/>
                </a:path>
                <a:path w="397510" h="305435">
                  <a:moveTo>
                    <a:pt x="293077" y="0"/>
                  </a:moveTo>
                  <a:lnTo>
                    <a:pt x="260502" y="0"/>
                  </a:lnTo>
                  <a:lnTo>
                    <a:pt x="260502" y="300799"/>
                  </a:lnTo>
                  <a:lnTo>
                    <a:pt x="293077" y="300799"/>
                  </a:lnTo>
                  <a:lnTo>
                    <a:pt x="293077" y="0"/>
                  </a:lnTo>
                  <a:close/>
                </a:path>
                <a:path w="397510" h="305435">
                  <a:moveTo>
                    <a:pt x="391502" y="97599"/>
                  </a:moveTo>
                  <a:lnTo>
                    <a:pt x="358914" y="97599"/>
                  </a:lnTo>
                  <a:lnTo>
                    <a:pt x="358914" y="300799"/>
                  </a:lnTo>
                  <a:lnTo>
                    <a:pt x="391502" y="300799"/>
                  </a:lnTo>
                  <a:lnTo>
                    <a:pt x="391502" y="97599"/>
                  </a:lnTo>
                  <a:close/>
                </a:path>
                <a:path w="397510" h="305435">
                  <a:moveTo>
                    <a:pt x="397052" y="18897"/>
                  </a:moveTo>
                  <a:lnTo>
                    <a:pt x="394957" y="13817"/>
                  </a:lnTo>
                  <a:lnTo>
                    <a:pt x="386626" y="5753"/>
                  </a:lnTo>
                  <a:lnTo>
                    <a:pt x="381546" y="3721"/>
                  </a:lnTo>
                  <a:lnTo>
                    <a:pt x="369824" y="3721"/>
                  </a:lnTo>
                  <a:lnTo>
                    <a:pt x="364807" y="5753"/>
                  </a:lnTo>
                  <a:lnTo>
                    <a:pt x="360743" y="9817"/>
                  </a:lnTo>
                  <a:lnTo>
                    <a:pt x="356616" y="13817"/>
                  </a:lnTo>
                  <a:lnTo>
                    <a:pt x="354584" y="18897"/>
                  </a:lnTo>
                  <a:lnTo>
                    <a:pt x="354584" y="31089"/>
                  </a:lnTo>
                  <a:lnTo>
                    <a:pt x="356616" y="36093"/>
                  </a:lnTo>
                  <a:lnTo>
                    <a:pt x="360743" y="40030"/>
                  </a:lnTo>
                  <a:lnTo>
                    <a:pt x="364807" y="44018"/>
                  </a:lnTo>
                  <a:lnTo>
                    <a:pt x="369824" y="45986"/>
                  </a:lnTo>
                  <a:lnTo>
                    <a:pt x="381546" y="45986"/>
                  </a:lnTo>
                  <a:lnTo>
                    <a:pt x="386448" y="44018"/>
                  </a:lnTo>
                  <a:lnTo>
                    <a:pt x="390613" y="40030"/>
                  </a:lnTo>
                  <a:lnTo>
                    <a:pt x="394957" y="35763"/>
                  </a:lnTo>
                  <a:lnTo>
                    <a:pt x="396938" y="31089"/>
                  </a:lnTo>
                  <a:lnTo>
                    <a:pt x="397052" y="18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56522" y="1780368"/>
              <a:ext cx="168047" cy="20319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51596" y="1775624"/>
              <a:ext cx="160526" cy="21268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73424" y="1776776"/>
              <a:ext cx="106001" cy="2067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0832" y="1775624"/>
              <a:ext cx="177191" cy="21268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2227" y="1775624"/>
              <a:ext cx="160527" cy="21268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032933" y="1682761"/>
              <a:ext cx="33020" cy="300990"/>
            </a:xfrm>
            <a:custGeom>
              <a:avLst/>
              <a:gdLst/>
              <a:ahLst/>
              <a:cxnLst/>
              <a:rect l="l" t="t" r="r" b="b"/>
              <a:pathLst>
                <a:path w="33020" h="300989">
                  <a:moveTo>
                    <a:pt x="32579" y="0"/>
                  </a:moveTo>
                  <a:lnTo>
                    <a:pt x="0" y="0"/>
                  </a:lnTo>
                  <a:lnTo>
                    <a:pt x="0" y="300805"/>
                  </a:lnTo>
                  <a:lnTo>
                    <a:pt x="32579" y="300805"/>
                  </a:lnTo>
                  <a:lnTo>
                    <a:pt x="32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117464" y="1775624"/>
              <a:ext cx="200016" cy="21268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69500" y="1776776"/>
              <a:ext cx="106003" cy="20679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59232" y="335417"/>
              <a:ext cx="5124450" cy="557530"/>
            </a:xfrm>
            <a:custGeom>
              <a:avLst/>
              <a:gdLst/>
              <a:ahLst/>
              <a:cxnLst/>
              <a:rect l="l" t="t" r="r" b="b"/>
              <a:pathLst>
                <a:path w="5124450" h="557530">
                  <a:moveTo>
                    <a:pt x="332613" y="303847"/>
                  </a:moveTo>
                  <a:lnTo>
                    <a:pt x="323443" y="252628"/>
                  </a:lnTo>
                  <a:lnTo>
                    <a:pt x="296811" y="215099"/>
                  </a:lnTo>
                  <a:lnTo>
                    <a:pt x="254685" y="189547"/>
                  </a:lnTo>
                  <a:lnTo>
                    <a:pt x="210108" y="174840"/>
                  </a:lnTo>
                  <a:lnTo>
                    <a:pt x="154571" y="160616"/>
                  </a:lnTo>
                  <a:lnTo>
                    <a:pt x="132816" y="153720"/>
                  </a:lnTo>
                  <a:lnTo>
                    <a:pt x="96799" y="128943"/>
                  </a:lnTo>
                  <a:lnTo>
                    <a:pt x="93726" y="115443"/>
                  </a:lnTo>
                  <a:lnTo>
                    <a:pt x="94538" y="107911"/>
                  </a:lnTo>
                  <a:lnTo>
                    <a:pt x="131127" y="79006"/>
                  </a:lnTo>
                  <a:lnTo>
                    <a:pt x="163258" y="75336"/>
                  </a:lnTo>
                  <a:lnTo>
                    <a:pt x="179590" y="76200"/>
                  </a:lnTo>
                  <a:lnTo>
                    <a:pt x="215544" y="89154"/>
                  </a:lnTo>
                  <a:lnTo>
                    <a:pt x="238315" y="134493"/>
                  </a:lnTo>
                  <a:lnTo>
                    <a:pt x="320890" y="130873"/>
                  </a:lnTo>
                  <a:lnTo>
                    <a:pt x="309676" y="80124"/>
                  </a:lnTo>
                  <a:lnTo>
                    <a:pt x="280035" y="40665"/>
                  </a:lnTo>
                  <a:lnTo>
                    <a:pt x="231571" y="15379"/>
                  </a:lnTo>
                  <a:lnTo>
                    <a:pt x="164109" y="6946"/>
                  </a:lnTo>
                  <a:lnTo>
                    <a:pt x="141351" y="7848"/>
                  </a:lnTo>
                  <a:lnTo>
                    <a:pt x="101092" y="14947"/>
                  </a:lnTo>
                  <a:lnTo>
                    <a:pt x="54114" y="38646"/>
                  </a:lnTo>
                  <a:lnTo>
                    <a:pt x="24726" y="76454"/>
                  </a:lnTo>
                  <a:lnTo>
                    <a:pt x="14757" y="121056"/>
                  </a:lnTo>
                  <a:lnTo>
                    <a:pt x="17119" y="144424"/>
                  </a:lnTo>
                  <a:lnTo>
                    <a:pt x="35979" y="185572"/>
                  </a:lnTo>
                  <a:lnTo>
                    <a:pt x="68326" y="214896"/>
                  </a:lnTo>
                  <a:lnTo>
                    <a:pt x="114896" y="235140"/>
                  </a:lnTo>
                  <a:lnTo>
                    <a:pt x="187972" y="254723"/>
                  </a:lnTo>
                  <a:lnTo>
                    <a:pt x="202184" y="258711"/>
                  </a:lnTo>
                  <a:lnTo>
                    <a:pt x="241452" y="279463"/>
                  </a:lnTo>
                  <a:lnTo>
                    <a:pt x="250024" y="304126"/>
                  </a:lnTo>
                  <a:lnTo>
                    <a:pt x="248754" y="315061"/>
                  </a:lnTo>
                  <a:lnTo>
                    <a:pt x="218414" y="351040"/>
                  </a:lnTo>
                  <a:lnTo>
                    <a:pt x="169633" y="360514"/>
                  </a:lnTo>
                  <a:lnTo>
                    <a:pt x="151765" y="359321"/>
                  </a:lnTo>
                  <a:lnTo>
                    <a:pt x="109816" y="341566"/>
                  </a:lnTo>
                  <a:lnTo>
                    <a:pt x="84899" y="301002"/>
                  </a:lnTo>
                  <a:lnTo>
                    <a:pt x="80391" y="282130"/>
                  </a:lnTo>
                  <a:lnTo>
                    <a:pt x="0" y="289941"/>
                  </a:lnTo>
                  <a:lnTo>
                    <a:pt x="16408" y="350367"/>
                  </a:lnTo>
                  <a:lnTo>
                    <a:pt x="49618" y="394423"/>
                  </a:lnTo>
                  <a:lnTo>
                    <a:pt x="100203" y="421297"/>
                  </a:lnTo>
                  <a:lnTo>
                    <a:pt x="168783" y="430237"/>
                  </a:lnTo>
                  <a:lnTo>
                    <a:pt x="194335" y="429310"/>
                  </a:lnTo>
                  <a:lnTo>
                    <a:pt x="238874" y="421843"/>
                  </a:lnTo>
                  <a:lnTo>
                    <a:pt x="274675" y="406857"/>
                  </a:lnTo>
                  <a:lnTo>
                    <a:pt x="313080" y="369658"/>
                  </a:lnTo>
                  <a:lnTo>
                    <a:pt x="331393" y="321144"/>
                  </a:lnTo>
                  <a:lnTo>
                    <a:pt x="332613" y="303847"/>
                  </a:lnTo>
                  <a:close/>
                </a:path>
                <a:path w="5124450" h="557530">
                  <a:moveTo>
                    <a:pt x="806005" y="218973"/>
                  </a:moveTo>
                  <a:lnTo>
                    <a:pt x="802614" y="171780"/>
                  </a:lnTo>
                  <a:lnTo>
                    <a:pt x="792429" y="130048"/>
                  </a:lnTo>
                  <a:lnTo>
                    <a:pt x="775462" y="93802"/>
                  </a:lnTo>
                  <a:lnTo>
                    <a:pt x="751713" y="63055"/>
                  </a:lnTo>
                  <a:lnTo>
                    <a:pt x="722312" y="38493"/>
                  </a:lnTo>
                  <a:lnTo>
                    <a:pt x="720572" y="37604"/>
                  </a:lnTo>
                  <a:lnTo>
                    <a:pt x="720572" y="217068"/>
                  </a:lnTo>
                  <a:lnTo>
                    <a:pt x="718591" y="250418"/>
                  </a:lnTo>
                  <a:lnTo>
                    <a:pt x="702856" y="303530"/>
                  </a:lnTo>
                  <a:lnTo>
                    <a:pt x="671982" y="339369"/>
                  </a:lnTo>
                  <a:lnTo>
                    <a:pt x="631444" y="357162"/>
                  </a:lnTo>
                  <a:lnTo>
                    <a:pt x="607885" y="359371"/>
                  </a:lnTo>
                  <a:lnTo>
                    <a:pt x="584428" y="357162"/>
                  </a:lnTo>
                  <a:lnTo>
                    <a:pt x="543699" y="339369"/>
                  </a:lnTo>
                  <a:lnTo>
                    <a:pt x="512330" y="303530"/>
                  </a:lnTo>
                  <a:lnTo>
                    <a:pt x="496265" y="250837"/>
                  </a:lnTo>
                  <a:lnTo>
                    <a:pt x="494322" y="217068"/>
                  </a:lnTo>
                  <a:lnTo>
                    <a:pt x="496214" y="185102"/>
                  </a:lnTo>
                  <a:lnTo>
                    <a:pt x="511848" y="132308"/>
                  </a:lnTo>
                  <a:lnTo>
                    <a:pt x="542378" y="97256"/>
                  </a:lnTo>
                  <a:lnTo>
                    <a:pt x="561581" y="86385"/>
                  </a:lnTo>
                  <a:lnTo>
                    <a:pt x="561441" y="86385"/>
                  </a:lnTo>
                  <a:lnTo>
                    <a:pt x="583565" y="79730"/>
                  </a:lnTo>
                  <a:lnTo>
                    <a:pt x="607885" y="77533"/>
                  </a:lnTo>
                  <a:lnTo>
                    <a:pt x="632523" y="79730"/>
                  </a:lnTo>
                  <a:lnTo>
                    <a:pt x="632256" y="79730"/>
                  </a:lnTo>
                  <a:lnTo>
                    <a:pt x="653884" y="86182"/>
                  </a:lnTo>
                  <a:lnTo>
                    <a:pt x="689800" y="112102"/>
                  </a:lnTo>
                  <a:lnTo>
                    <a:pt x="712863" y="155663"/>
                  </a:lnTo>
                  <a:lnTo>
                    <a:pt x="720572" y="217068"/>
                  </a:lnTo>
                  <a:lnTo>
                    <a:pt x="720572" y="37604"/>
                  </a:lnTo>
                  <a:lnTo>
                    <a:pt x="688403" y="20967"/>
                  </a:lnTo>
                  <a:lnTo>
                    <a:pt x="649986" y="10452"/>
                  </a:lnTo>
                  <a:lnTo>
                    <a:pt x="607034" y="6946"/>
                  </a:lnTo>
                  <a:lnTo>
                    <a:pt x="582777" y="7950"/>
                  </a:lnTo>
                  <a:lnTo>
                    <a:pt x="538683" y="16040"/>
                  </a:lnTo>
                  <a:lnTo>
                    <a:pt x="491248" y="38354"/>
                  </a:lnTo>
                  <a:lnTo>
                    <a:pt x="454533" y="72745"/>
                  </a:lnTo>
                  <a:lnTo>
                    <a:pt x="427863" y="116014"/>
                  </a:lnTo>
                  <a:lnTo>
                    <a:pt x="413854" y="163461"/>
                  </a:lnTo>
                  <a:lnTo>
                    <a:pt x="409346" y="217068"/>
                  </a:lnTo>
                  <a:lnTo>
                    <a:pt x="409308" y="218211"/>
                  </a:lnTo>
                  <a:lnTo>
                    <a:pt x="409194" y="220980"/>
                  </a:lnTo>
                  <a:lnTo>
                    <a:pt x="412457" y="265849"/>
                  </a:lnTo>
                  <a:lnTo>
                    <a:pt x="422643" y="308114"/>
                  </a:lnTo>
                  <a:lnTo>
                    <a:pt x="439458" y="343852"/>
                  </a:lnTo>
                  <a:lnTo>
                    <a:pt x="463016" y="374332"/>
                  </a:lnTo>
                  <a:lnTo>
                    <a:pt x="526237" y="416039"/>
                  </a:lnTo>
                  <a:lnTo>
                    <a:pt x="564857" y="426478"/>
                  </a:lnTo>
                  <a:lnTo>
                    <a:pt x="608177" y="429958"/>
                  </a:lnTo>
                  <a:lnTo>
                    <a:pt x="650709" y="426478"/>
                  </a:lnTo>
                  <a:lnTo>
                    <a:pt x="650862" y="426478"/>
                  </a:lnTo>
                  <a:lnTo>
                    <a:pt x="688911" y="416039"/>
                  </a:lnTo>
                  <a:lnTo>
                    <a:pt x="722896" y="398487"/>
                  </a:lnTo>
                  <a:lnTo>
                    <a:pt x="752094" y="374040"/>
                  </a:lnTo>
                  <a:lnTo>
                    <a:pt x="763358" y="359371"/>
                  </a:lnTo>
                  <a:lnTo>
                    <a:pt x="775665" y="343357"/>
                  </a:lnTo>
                  <a:lnTo>
                    <a:pt x="792518" y="307301"/>
                  </a:lnTo>
                  <a:lnTo>
                    <a:pt x="802627" y="265849"/>
                  </a:lnTo>
                  <a:lnTo>
                    <a:pt x="806005" y="218973"/>
                  </a:lnTo>
                  <a:close/>
                </a:path>
                <a:path w="5124450" h="557530">
                  <a:moveTo>
                    <a:pt x="1219682" y="13906"/>
                  </a:moveTo>
                  <a:lnTo>
                    <a:pt x="1142911" y="13906"/>
                  </a:lnTo>
                  <a:lnTo>
                    <a:pt x="1142911" y="287083"/>
                  </a:lnTo>
                  <a:lnTo>
                    <a:pt x="975461" y="13906"/>
                  </a:lnTo>
                  <a:lnTo>
                    <a:pt x="895070" y="13906"/>
                  </a:lnTo>
                  <a:lnTo>
                    <a:pt x="895070" y="422998"/>
                  </a:lnTo>
                  <a:lnTo>
                    <a:pt x="971842" y="422998"/>
                  </a:lnTo>
                  <a:lnTo>
                    <a:pt x="971842" y="156210"/>
                  </a:lnTo>
                  <a:lnTo>
                    <a:pt x="1136726" y="422998"/>
                  </a:lnTo>
                  <a:lnTo>
                    <a:pt x="1219682" y="422998"/>
                  </a:lnTo>
                  <a:lnTo>
                    <a:pt x="1219682" y="13906"/>
                  </a:lnTo>
                  <a:close/>
                </a:path>
                <a:path w="5124450" h="557530">
                  <a:moveTo>
                    <a:pt x="1410855" y="13906"/>
                  </a:moveTo>
                  <a:lnTo>
                    <a:pt x="1328267" y="13906"/>
                  </a:lnTo>
                  <a:lnTo>
                    <a:pt x="1328267" y="422998"/>
                  </a:lnTo>
                  <a:lnTo>
                    <a:pt x="1410855" y="422998"/>
                  </a:lnTo>
                  <a:lnTo>
                    <a:pt x="1410855" y="13906"/>
                  </a:lnTo>
                  <a:close/>
                </a:path>
                <a:path w="5124450" h="557530">
                  <a:moveTo>
                    <a:pt x="1855203" y="297942"/>
                  </a:moveTo>
                  <a:lnTo>
                    <a:pt x="1775193" y="272605"/>
                  </a:lnTo>
                  <a:lnTo>
                    <a:pt x="1769148" y="293547"/>
                  </a:lnTo>
                  <a:lnTo>
                    <a:pt x="1761464" y="311518"/>
                  </a:lnTo>
                  <a:lnTo>
                    <a:pt x="1728660" y="347599"/>
                  </a:lnTo>
                  <a:lnTo>
                    <a:pt x="1684413" y="359371"/>
                  </a:lnTo>
                  <a:lnTo>
                    <a:pt x="1663166" y="357327"/>
                  </a:lnTo>
                  <a:lnTo>
                    <a:pt x="1626920" y="340855"/>
                  </a:lnTo>
                  <a:lnTo>
                    <a:pt x="1599692" y="307187"/>
                  </a:lnTo>
                  <a:lnTo>
                    <a:pt x="1585760" y="251929"/>
                  </a:lnTo>
                  <a:lnTo>
                    <a:pt x="1584020" y="215925"/>
                  </a:lnTo>
                  <a:lnTo>
                    <a:pt x="1585785" y="181889"/>
                  </a:lnTo>
                  <a:lnTo>
                    <a:pt x="1599933" y="129032"/>
                  </a:lnTo>
                  <a:lnTo>
                    <a:pt x="1627543" y="95897"/>
                  </a:lnTo>
                  <a:lnTo>
                    <a:pt x="1664474" y="79565"/>
                  </a:lnTo>
                  <a:lnTo>
                    <a:pt x="1686128" y="77533"/>
                  </a:lnTo>
                  <a:lnTo>
                    <a:pt x="1701990" y="78676"/>
                  </a:lnTo>
                  <a:lnTo>
                    <a:pt x="1742046" y="95910"/>
                  </a:lnTo>
                  <a:lnTo>
                    <a:pt x="1767763" y="131114"/>
                  </a:lnTo>
                  <a:lnTo>
                    <a:pt x="1772335" y="146202"/>
                  </a:lnTo>
                  <a:lnTo>
                    <a:pt x="1854149" y="126682"/>
                  </a:lnTo>
                  <a:lnTo>
                    <a:pt x="1836699" y="83261"/>
                  </a:lnTo>
                  <a:lnTo>
                    <a:pt x="1812239" y="51333"/>
                  </a:lnTo>
                  <a:lnTo>
                    <a:pt x="1758315" y="18034"/>
                  </a:lnTo>
                  <a:lnTo>
                    <a:pt x="1690319" y="6946"/>
                  </a:lnTo>
                  <a:lnTo>
                    <a:pt x="1649399" y="10490"/>
                  </a:lnTo>
                  <a:lnTo>
                    <a:pt x="1612658" y="21082"/>
                  </a:lnTo>
                  <a:lnTo>
                    <a:pt x="1551635" y="63436"/>
                  </a:lnTo>
                  <a:lnTo>
                    <a:pt x="1528559" y="94564"/>
                  </a:lnTo>
                  <a:lnTo>
                    <a:pt x="1512074" y="131381"/>
                  </a:lnTo>
                  <a:lnTo>
                    <a:pt x="1502168" y="173901"/>
                  </a:lnTo>
                  <a:lnTo>
                    <a:pt x="1498866" y="222123"/>
                  </a:lnTo>
                  <a:lnTo>
                    <a:pt x="1502156" y="267804"/>
                  </a:lnTo>
                  <a:lnTo>
                    <a:pt x="1511998" y="308406"/>
                  </a:lnTo>
                  <a:lnTo>
                    <a:pt x="1528406" y="343916"/>
                  </a:lnTo>
                  <a:lnTo>
                    <a:pt x="1551355" y="374332"/>
                  </a:lnTo>
                  <a:lnTo>
                    <a:pt x="1611058" y="416039"/>
                  </a:lnTo>
                  <a:lnTo>
                    <a:pt x="1685277" y="429958"/>
                  </a:lnTo>
                  <a:lnTo>
                    <a:pt x="1716773" y="427926"/>
                  </a:lnTo>
                  <a:lnTo>
                    <a:pt x="1771129" y="411670"/>
                  </a:lnTo>
                  <a:lnTo>
                    <a:pt x="1813864" y="379044"/>
                  </a:lnTo>
                  <a:lnTo>
                    <a:pt x="1844509" y="329285"/>
                  </a:lnTo>
                  <a:lnTo>
                    <a:pt x="1855203" y="297942"/>
                  </a:lnTo>
                  <a:close/>
                </a:path>
                <a:path w="5124450" h="557530">
                  <a:moveTo>
                    <a:pt x="2330208" y="23482"/>
                  </a:moveTo>
                  <a:lnTo>
                    <a:pt x="2052561" y="23482"/>
                  </a:lnTo>
                  <a:lnTo>
                    <a:pt x="2052561" y="65392"/>
                  </a:lnTo>
                  <a:lnTo>
                    <a:pt x="2167813" y="65392"/>
                  </a:lnTo>
                  <a:lnTo>
                    <a:pt x="2167813" y="423532"/>
                  </a:lnTo>
                  <a:lnTo>
                    <a:pt x="2214676" y="423532"/>
                  </a:lnTo>
                  <a:lnTo>
                    <a:pt x="2214676" y="65392"/>
                  </a:lnTo>
                  <a:lnTo>
                    <a:pt x="2330208" y="65392"/>
                  </a:lnTo>
                  <a:lnTo>
                    <a:pt x="2330208" y="23482"/>
                  </a:lnTo>
                  <a:close/>
                </a:path>
                <a:path w="5124450" h="557530">
                  <a:moveTo>
                    <a:pt x="2584208" y="267550"/>
                  </a:moveTo>
                  <a:lnTo>
                    <a:pt x="2576550" y="210146"/>
                  </a:lnTo>
                  <a:lnTo>
                    <a:pt x="2555011" y="169062"/>
                  </a:lnTo>
                  <a:lnTo>
                    <a:pt x="2553538" y="166878"/>
                  </a:lnTo>
                  <a:lnTo>
                    <a:pt x="2537345" y="151701"/>
                  </a:lnTo>
                  <a:lnTo>
                    <a:pt x="2537345" y="252793"/>
                  </a:lnTo>
                  <a:lnTo>
                    <a:pt x="2383040" y="252793"/>
                  </a:lnTo>
                  <a:lnTo>
                    <a:pt x="2400731" y="204673"/>
                  </a:lnTo>
                  <a:lnTo>
                    <a:pt x="2435999" y="174853"/>
                  </a:lnTo>
                  <a:lnTo>
                    <a:pt x="2465908" y="169062"/>
                  </a:lnTo>
                  <a:lnTo>
                    <a:pt x="2482596" y="170510"/>
                  </a:lnTo>
                  <a:lnTo>
                    <a:pt x="2482011" y="170510"/>
                  </a:lnTo>
                  <a:lnTo>
                    <a:pt x="2495778" y="174561"/>
                  </a:lnTo>
                  <a:lnTo>
                    <a:pt x="2526512" y="203238"/>
                  </a:lnTo>
                  <a:lnTo>
                    <a:pt x="2537345" y="252793"/>
                  </a:lnTo>
                  <a:lnTo>
                    <a:pt x="2537345" y="151701"/>
                  </a:lnTo>
                  <a:lnTo>
                    <a:pt x="2536609" y="151003"/>
                  </a:lnTo>
                  <a:lnTo>
                    <a:pt x="2516505" y="139661"/>
                  </a:lnTo>
                  <a:lnTo>
                    <a:pt x="2493238" y="132854"/>
                  </a:lnTo>
                  <a:lnTo>
                    <a:pt x="2466771" y="130581"/>
                  </a:lnTo>
                  <a:lnTo>
                    <a:pt x="2439886" y="133210"/>
                  </a:lnTo>
                  <a:lnTo>
                    <a:pt x="2392921" y="154216"/>
                  </a:lnTo>
                  <a:lnTo>
                    <a:pt x="2356332" y="195135"/>
                  </a:lnTo>
                  <a:lnTo>
                    <a:pt x="2337409" y="249466"/>
                  </a:lnTo>
                  <a:lnTo>
                    <a:pt x="2335034" y="281266"/>
                  </a:lnTo>
                  <a:lnTo>
                    <a:pt x="2337168" y="314058"/>
                  </a:lnTo>
                  <a:lnTo>
                    <a:pt x="2337193" y="314579"/>
                  </a:lnTo>
                  <a:lnTo>
                    <a:pt x="2354516" y="369341"/>
                  </a:lnTo>
                  <a:lnTo>
                    <a:pt x="2388616" y="407809"/>
                  </a:lnTo>
                  <a:lnTo>
                    <a:pt x="2436190" y="427240"/>
                  </a:lnTo>
                  <a:lnTo>
                    <a:pt x="2464866" y="429666"/>
                  </a:lnTo>
                  <a:lnTo>
                    <a:pt x="2494292" y="427977"/>
                  </a:lnTo>
                  <a:lnTo>
                    <a:pt x="2520708" y="422859"/>
                  </a:lnTo>
                  <a:lnTo>
                    <a:pt x="2544114" y="414324"/>
                  </a:lnTo>
                  <a:lnTo>
                    <a:pt x="2564485" y="402336"/>
                  </a:lnTo>
                  <a:lnTo>
                    <a:pt x="2564485" y="391185"/>
                  </a:lnTo>
                  <a:lnTo>
                    <a:pt x="2564485" y="359371"/>
                  </a:lnTo>
                  <a:lnTo>
                    <a:pt x="2543733" y="373303"/>
                  </a:lnTo>
                  <a:lnTo>
                    <a:pt x="2522029" y="383247"/>
                  </a:lnTo>
                  <a:lnTo>
                    <a:pt x="2499372" y="389204"/>
                  </a:lnTo>
                  <a:lnTo>
                    <a:pt x="2475712" y="391185"/>
                  </a:lnTo>
                  <a:lnTo>
                    <a:pt x="2455380" y="389572"/>
                  </a:lnTo>
                  <a:lnTo>
                    <a:pt x="2408186" y="365277"/>
                  </a:lnTo>
                  <a:lnTo>
                    <a:pt x="2384501" y="314058"/>
                  </a:lnTo>
                  <a:lnTo>
                    <a:pt x="2382469" y="291553"/>
                  </a:lnTo>
                  <a:lnTo>
                    <a:pt x="2584208" y="291553"/>
                  </a:lnTo>
                  <a:lnTo>
                    <a:pt x="2584208" y="267550"/>
                  </a:lnTo>
                  <a:close/>
                </a:path>
                <a:path w="5124450" h="557530">
                  <a:moveTo>
                    <a:pt x="2872308" y="144487"/>
                  </a:moveTo>
                  <a:lnTo>
                    <a:pt x="2857385" y="138379"/>
                  </a:lnTo>
                  <a:lnTo>
                    <a:pt x="2841358" y="134035"/>
                  </a:lnTo>
                  <a:lnTo>
                    <a:pt x="2824200" y="131445"/>
                  </a:lnTo>
                  <a:lnTo>
                    <a:pt x="2805912" y="130581"/>
                  </a:lnTo>
                  <a:lnTo>
                    <a:pt x="2773819" y="133261"/>
                  </a:lnTo>
                  <a:lnTo>
                    <a:pt x="2719806" y="154660"/>
                  </a:lnTo>
                  <a:lnTo>
                    <a:pt x="2680195" y="196519"/>
                  </a:lnTo>
                  <a:lnTo>
                    <a:pt x="2659951" y="253238"/>
                  </a:lnTo>
                  <a:lnTo>
                    <a:pt x="2657424" y="286791"/>
                  </a:lnTo>
                  <a:lnTo>
                    <a:pt x="2659773" y="317030"/>
                  </a:lnTo>
                  <a:lnTo>
                    <a:pt x="2678557" y="368617"/>
                  </a:lnTo>
                  <a:lnTo>
                    <a:pt x="2715196" y="407327"/>
                  </a:lnTo>
                  <a:lnTo>
                    <a:pt x="2764536" y="427189"/>
                  </a:lnTo>
                  <a:lnTo>
                    <a:pt x="2793619" y="429666"/>
                  </a:lnTo>
                  <a:lnTo>
                    <a:pt x="2815450" y="428434"/>
                  </a:lnTo>
                  <a:lnTo>
                    <a:pt x="2854515" y="418541"/>
                  </a:lnTo>
                  <a:lnTo>
                    <a:pt x="2871724" y="366331"/>
                  </a:lnTo>
                  <a:lnTo>
                    <a:pt x="2855010" y="377202"/>
                  </a:lnTo>
                  <a:lnTo>
                    <a:pt x="2837726" y="384975"/>
                  </a:lnTo>
                  <a:lnTo>
                    <a:pt x="2819870" y="389636"/>
                  </a:lnTo>
                  <a:lnTo>
                    <a:pt x="2801442" y="391185"/>
                  </a:lnTo>
                  <a:lnTo>
                    <a:pt x="2780360" y="389369"/>
                  </a:lnTo>
                  <a:lnTo>
                    <a:pt x="2744990" y="374840"/>
                  </a:lnTo>
                  <a:lnTo>
                    <a:pt x="2719146" y="346316"/>
                  </a:lnTo>
                  <a:lnTo>
                    <a:pt x="2705938" y="306705"/>
                  </a:lnTo>
                  <a:lnTo>
                    <a:pt x="2704274" y="282892"/>
                  </a:lnTo>
                  <a:lnTo>
                    <a:pt x="2706039" y="258610"/>
                  </a:lnTo>
                  <a:lnTo>
                    <a:pt x="2720111" y="217385"/>
                  </a:lnTo>
                  <a:lnTo>
                    <a:pt x="2747378" y="186753"/>
                  </a:lnTo>
                  <a:lnTo>
                    <a:pt x="2783306" y="171030"/>
                  </a:lnTo>
                  <a:lnTo>
                    <a:pt x="2804198" y="169062"/>
                  </a:lnTo>
                  <a:lnTo>
                    <a:pt x="2822054" y="170459"/>
                  </a:lnTo>
                  <a:lnTo>
                    <a:pt x="2839351" y="174637"/>
                  </a:lnTo>
                  <a:lnTo>
                    <a:pt x="2856103" y="181610"/>
                  </a:lnTo>
                  <a:lnTo>
                    <a:pt x="2872308" y="191350"/>
                  </a:lnTo>
                  <a:lnTo>
                    <a:pt x="2872308" y="144487"/>
                  </a:lnTo>
                  <a:close/>
                </a:path>
                <a:path w="5124450" h="557530">
                  <a:moveTo>
                    <a:pt x="3201632" y="246888"/>
                  </a:moveTo>
                  <a:lnTo>
                    <a:pt x="3195599" y="196011"/>
                  </a:lnTo>
                  <a:lnTo>
                    <a:pt x="3177489" y="159664"/>
                  </a:lnTo>
                  <a:lnTo>
                    <a:pt x="3147314" y="137858"/>
                  </a:lnTo>
                  <a:lnTo>
                    <a:pt x="3105061" y="130581"/>
                  </a:lnTo>
                  <a:lnTo>
                    <a:pt x="3076371" y="133959"/>
                  </a:lnTo>
                  <a:lnTo>
                    <a:pt x="3051187" y="144106"/>
                  </a:lnTo>
                  <a:lnTo>
                    <a:pt x="3029508" y="161010"/>
                  </a:lnTo>
                  <a:lnTo>
                    <a:pt x="3011335" y="184683"/>
                  </a:lnTo>
                  <a:lnTo>
                    <a:pt x="3010179" y="184683"/>
                  </a:lnTo>
                  <a:lnTo>
                    <a:pt x="3010179" y="0"/>
                  </a:lnTo>
                  <a:lnTo>
                    <a:pt x="2964370" y="0"/>
                  </a:lnTo>
                  <a:lnTo>
                    <a:pt x="2964370" y="422998"/>
                  </a:lnTo>
                  <a:lnTo>
                    <a:pt x="3010179" y="422998"/>
                  </a:lnTo>
                  <a:lnTo>
                    <a:pt x="3010179" y="261175"/>
                  </a:lnTo>
                  <a:lnTo>
                    <a:pt x="3011614" y="241871"/>
                  </a:lnTo>
                  <a:lnTo>
                    <a:pt x="3033039" y="194881"/>
                  </a:lnTo>
                  <a:lnTo>
                    <a:pt x="3073362" y="170675"/>
                  </a:lnTo>
                  <a:lnTo>
                    <a:pt x="3089440" y="169062"/>
                  </a:lnTo>
                  <a:lnTo>
                    <a:pt x="3118497" y="174637"/>
                  </a:lnTo>
                  <a:lnTo>
                    <a:pt x="3139236" y="191363"/>
                  </a:lnTo>
                  <a:lnTo>
                    <a:pt x="3151682" y="219252"/>
                  </a:lnTo>
                  <a:lnTo>
                    <a:pt x="3155823" y="258318"/>
                  </a:lnTo>
                  <a:lnTo>
                    <a:pt x="3155823" y="422998"/>
                  </a:lnTo>
                  <a:lnTo>
                    <a:pt x="3201632" y="422998"/>
                  </a:lnTo>
                  <a:lnTo>
                    <a:pt x="3201632" y="246888"/>
                  </a:lnTo>
                  <a:close/>
                </a:path>
                <a:path w="5124450" h="557530">
                  <a:moveTo>
                    <a:pt x="3548596" y="248310"/>
                  </a:moveTo>
                  <a:lnTo>
                    <a:pt x="3542385" y="197840"/>
                  </a:lnTo>
                  <a:lnTo>
                    <a:pt x="3523742" y="160870"/>
                  </a:lnTo>
                  <a:lnTo>
                    <a:pt x="3474072" y="132473"/>
                  </a:lnTo>
                  <a:lnTo>
                    <a:pt x="3452012" y="130581"/>
                  </a:lnTo>
                  <a:lnTo>
                    <a:pt x="3423120" y="133959"/>
                  </a:lnTo>
                  <a:lnTo>
                    <a:pt x="3397872" y="144106"/>
                  </a:lnTo>
                  <a:lnTo>
                    <a:pt x="3376257" y="161010"/>
                  </a:lnTo>
                  <a:lnTo>
                    <a:pt x="3358286" y="184683"/>
                  </a:lnTo>
                  <a:lnTo>
                    <a:pt x="3357143" y="184683"/>
                  </a:lnTo>
                  <a:lnTo>
                    <a:pt x="3357143" y="137248"/>
                  </a:lnTo>
                  <a:lnTo>
                    <a:pt x="3311334" y="137248"/>
                  </a:lnTo>
                  <a:lnTo>
                    <a:pt x="3311334" y="422998"/>
                  </a:lnTo>
                  <a:lnTo>
                    <a:pt x="3357143" y="422998"/>
                  </a:lnTo>
                  <a:lnTo>
                    <a:pt x="3357143" y="260032"/>
                  </a:lnTo>
                  <a:lnTo>
                    <a:pt x="3358540" y="241223"/>
                  </a:lnTo>
                  <a:lnTo>
                    <a:pt x="3379622" y="194881"/>
                  </a:lnTo>
                  <a:lnTo>
                    <a:pt x="3419983" y="170675"/>
                  </a:lnTo>
                  <a:lnTo>
                    <a:pt x="3436391" y="169062"/>
                  </a:lnTo>
                  <a:lnTo>
                    <a:pt x="3465449" y="174752"/>
                  </a:lnTo>
                  <a:lnTo>
                    <a:pt x="3486200" y="191795"/>
                  </a:lnTo>
                  <a:lnTo>
                    <a:pt x="3498634" y="220218"/>
                  </a:lnTo>
                  <a:lnTo>
                    <a:pt x="3502787" y="260032"/>
                  </a:lnTo>
                  <a:lnTo>
                    <a:pt x="3502787" y="422998"/>
                  </a:lnTo>
                  <a:lnTo>
                    <a:pt x="3548596" y="422998"/>
                  </a:lnTo>
                  <a:lnTo>
                    <a:pt x="3548596" y="248310"/>
                  </a:lnTo>
                  <a:close/>
                </a:path>
                <a:path w="5124450" h="557530">
                  <a:moveTo>
                    <a:pt x="3920032" y="278980"/>
                  </a:moveTo>
                  <a:lnTo>
                    <a:pt x="3911092" y="216852"/>
                  </a:lnTo>
                  <a:lnTo>
                    <a:pt x="3884231" y="169926"/>
                  </a:lnTo>
                  <a:lnTo>
                    <a:pt x="3883241" y="169062"/>
                  </a:lnTo>
                  <a:lnTo>
                    <a:pt x="3873081" y="160172"/>
                  </a:lnTo>
                  <a:lnTo>
                    <a:pt x="3873081" y="278980"/>
                  </a:lnTo>
                  <a:lnTo>
                    <a:pt x="3873017" y="283464"/>
                  </a:lnTo>
                  <a:lnTo>
                    <a:pt x="3867327" y="327202"/>
                  </a:lnTo>
                  <a:lnTo>
                    <a:pt x="3849370" y="362419"/>
                  </a:lnTo>
                  <a:lnTo>
                    <a:pt x="3801999" y="389382"/>
                  </a:lnTo>
                  <a:lnTo>
                    <a:pt x="3781069" y="391185"/>
                  </a:lnTo>
                  <a:lnTo>
                    <a:pt x="3760838" y="389382"/>
                  </a:lnTo>
                  <a:lnTo>
                    <a:pt x="3760559" y="389382"/>
                  </a:lnTo>
                  <a:lnTo>
                    <a:pt x="3711625" y="361848"/>
                  </a:lnTo>
                  <a:lnTo>
                    <a:pt x="3692131" y="327202"/>
                  </a:lnTo>
                  <a:lnTo>
                    <a:pt x="3685743" y="283464"/>
                  </a:lnTo>
                  <a:lnTo>
                    <a:pt x="3685806" y="278980"/>
                  </a:lnTo>
                  <a:lnTo>
                    <a:pt x="3692055" y="234746"/>
                  </a:lnTo>
                  <a:lnTo>
                    <a:pt x="3711346" y="199072"/>
                  </a:lnTo>
                  <a:lnTo>
                    <a:pt x="3760114" y="170967"/>
                  </a:lnTo>
                  <a:lnTo>
                    <a:pt x="3759873" y="170967"/>
                  </a:lnTo>
                  <a:lnTo>
                    <a:pt x="3781069" y="169062"/>
                  </a:lnTo>
                  <a:lnTo>
                    <a:pt x="3803142" y="170967"/>
                  </a:lnTo>
                  <a:lnTo>
                    <a:pt x="3802329" y="170967"/>
                  </a:lnTo>
                  <a:lnTo>
                    <a:pt x="3820363" y="176301"/>
                  </a:lnTo>
                  <a:lnTo>
                    <a:pt x="3859796" y="214160"/>
                  </a:lnTo>
                  <a:lnTo>
                    <a:pt x="3871696" y="255447"/>
                  </a:lnTo>
                  <a:lnTo>
                    <a:pt x="3873081" y="278980"/>
                  </a:lnTo>
                  <a:lnTo>
                    <a:pt x="3873081" y="160172"/>
                  </a:lnTo>
                  <a:lnTo>
                    <a:pt x="3864546" y="152692"/>
                  </a:lnTo>
                  <a:lnTo>
                    <a:pt x="3841369" y="140398"/>
                  </a:lnTo>
                  <a:lnTo>
                    <a:pt x="3814940" y="133108"/>
                  </a:lnTo>
                  <a:lnTo>
                    <a:pt x="3815550" y="133108"/>
                  </a:lnTo>
                  <a:lnTo>
                    <a:pt x="3784498" y="130581"/>
                  </a:lnTo>
                  <a:lnTo>
                    <a:pt x="3752723" y="133108"/>
                  </a:lnTo>
                  <a:lnTo>
                    <a:pt x="3724402" y="140677"/>
                  </a:lnTo>
                  <a:lnTo>
                    <a:pt x="3678110" y="170967"/>
                  </a:lnTo>
                  <a:lnTo>
                    <a:pt x="3648608" y="219354"/>
                  </a:lnTo>
                  <a:lnTo>
                    <a:pt x="3639096" y="278980"/>
                  </a:lnTo>
                  <a:lnTo>
                    <a:pt x="3638969" y="280695"/>
                  </a:lnTo>
                  <a:lnTo>
                    <a:pt x="3638880" y="281838"/>
                  </a:lnTo>
                  <a:lnTo>
                    <a:pt x="3638766" y="283464"/>
                  </a:lnTo>
                  <a:lnTo>
                    <a:pt x="3641140" y="314909"/>
                  </a:lnTo>
                  <a:lnTo>
                    <a:pt x="3660063" y="368020"/>
                  </a:lnTo>
                  <a:lnTo>
                    <a:pt x="3697097" y="407174"/>
                  </a:lnTo>
                  <a:lnTo>
                    <a:pt x="3747681" y="427177"/>
                  </a:lnTo>
                  <a:lnTo>
                    <a:pt x="3777742" y="429666"/>
                  </a:lnTo>
                  <a:lnTo>
                    <a:pt x="3807739" y="427177"/>
                  </a:lnTo>
                  <a:lnTo>
                    <a:pt x="3808336" y="427177"/>
                  </a:lnTo>
                  <a:lnTo>
                    <a:pt x="3836174" y="419379"/>
                  </a:lnTo>
                  <a:lnTo>
                    <a:pt x="3860457" y="406527"/>
                  </a:lnTo>
                  <a:lnTo>
                    <a:pt x="3878351" y="391185"/>
                  </a:lnTo>
                  <a:lnTo>
                    <a:pt x="3881463" y="388518"/>
                  </a:lnTo>
                  <a:lnTo>
                    <a:pt x="3898341" y="366255"/>
                  </a:lnTo>
                  <a:lnTo>
                    <a:pt x="3910393" y="340575"/>
                  </a:lnTo>
                  <a:lnTo>
                    <a:pt x="3917632" y="311492"/>
                  </a:lnTo>
                  <a:lnTo>
                    <a:pt x="3920032" y="278980"/>
                  </a:lnTo>
                  <a:close/>
                </a:path>
                <a:path w="5124450" h="557530">
                  <a:moveTo>
                    <a:pt x="4062501" y="0"/>
                  </a:moveTo>
                  <a:lnTo>
                    <a:pt x="4016679" y="0"/>
                  </a:lnTo>
                  <a:lnTo>
                    <a:pt x="4016679" y="422998"/>
                  </a:lnTo>
                  <a:lnTo>
                    <a:pt x="4062501" y="422998"/>
                  </a:lnTo>
                  <a:lnTo>
                    <a:pt x="4062501" y="0"/>
                  </a:lnTo>
                  <a:close/>
                </a:path>
                <a:path w="5124450" h="557530">
                  <a:moveTo>
                    <a:pt x="4440313" y="278980"/>
                  </a:moveTo>
                  <a:lnTo>
                    <a:pt x="4431373" y="216852"/>
                  </a:lnTo>
                  <a:lnTo>
                    <a:pt x="4404499" y="169926"/>
                  </a:lnTo>
                  <a:lnTo>
                    <a:pt x="4393349" y="160159"/>
                  </a:lnTo>
                  <a:lnTo>
                    <a:pt x="4393349" y="278980"/>
                  </a:lnTo>
                  <a:lnTo>
                    <a:pt x="4393285" y="283464"/>
                  </a:lnTo>
                  <a:lnTo>
                    <a:pt x="4391977" y="305689"/>
                  </a:lnTo>
                  <a:lnTo>
                    <a:pt x="4387596" y="327202"/>
                  </a:lnTo>
                  <a:lnTo>
                    <a:pt x="4387520" y="327634"/>
                  </a:lnTo>
                  <a:lnTo>
                    <a:pt x="4369638" y="362419"/>
                  </a:lnTo>
                  <a:lnTo>
                    <a:pt x="4322280" y="389382"/>
                  </a:lnTo>
                  <a:lnTo>
                    <a:pt x="4301350" y="391185"/>
                  </a:lnTo>
                  <a:lnTo>
                    <a:pt x="4281119" y="389382"/>
                  </a:lnTo>
                  <a:lnTo>
                    <a:pt x="4280840" y="389382"/>
                  </a:lnTo>
                  <a:lnTo>
                    <a:pt x="4231906" y="361848"/>
                  </a:lnTo>
                  <a:lnTo>
                    <a:pt x="4212412" y="327202"/>
                  </a:lnTo>
                  <a:lnTo>
                    <a:pt x="4206011" y="283464"/>
                  </a:lnTo>
                  <a:lnTo>
                    <a:pt x="4206087" y="278980"/>
                  </a:lnTo>
                  <a:lnTo>
                    <a:pt x="4212336" y="234746"/>
                  </a:lnTo>
                  <a:lnTo>
                    <a:pt x="4231627" y="199072"/>
                  </a:lnTo>
                  <a:lnTo>
                    <a:pt x="4280395" y="170967"/>
                  </a:lnTo>
                  <a:lnTo>
                    <a:pt x="4280154" y="170967"/>
                  </a:lnTo>
                  <a:lnTo>
                    <a:pt x="4301350" y="169062"/>
                  </a:lnTo>
                  <a:lnTo>
                    <a:pt x="4323423" y="170967"/>
                  </a:lnTo>
                  <a:lnTo>
                    <a:pt x="4322610" y="170967"/>
                  </a:lnTo>
                  <a:lnTo>
                    <a:pt x="4340644" y="176301"/>
                  </a:lnTo>
                  <a:lnTo>
                    <a:pt x="4380077" y="214160"/>
                  </a:lnTo>
                  <a:lnTo>
                    <a:pt x="4391977" y="255447"/>
                  </a:lnTo>
                  <a:lnTo>
                    <a:pt x="4393349" y="278980"/>
                  </a:lnTo>
                  <a:lnTo>
                    <a:pt x="4393349" y="160159"/>
                  </a:lnTo>
                  <a:lnTo>
                    <a:pt x="4384827" y="152692"/>
                  </a:lnTo>
                  <a:lnTo>
                    <a:pt x="4361637" y="140398"/>
                  </a:lnTo>
                  <a:lnTo>
                    <a:pt x="4335208" y="133108"/>
                  </a:lnTo>
                  <a:lnTo>
                    <a:pt x="4335818" y="133108"/>
                  </a:lnTo>
                  <a:lnTo>
                    <a:pt x="4304779" y="130581"/>
                  </a:lnTo>
                  <a:lnTo>
                    <a:pt x="4273004" y="133108"/>
                  </a:lnTo>
                  <a:lnTo>
                    <a:pt x="4244683" y="140677"/>
                  </a:lnTo>
                  <a:lnTo>
                    <a:pt x="4198378" y="170967"/>
                  </a:lnTo>
                  <a:lnTo>
                    <a:pt x="4168889" y="219354"/>
                  </a:lnTo>
                  <a:lnTo>
                    <a:pt x="4159364" y="278980"/>
                  </a:lnTo>
                  <a:lnTo>
                    <a:pt x="4159250" y="280695"/>
                  </a:lnTo>
                  <a:lnTo>
                    <a:pt x="4159161" y="281838"/>
                  </a:lnTo>
                  <a:lnTo>
                    <a:pt x="4168521" y="343103"/>
                  </a:lnTo>
                  <a:lnTo>
                    <a:pt x="4196854" y="389661"/>
                  </a:lnTo>
                  <a:lnTo>
                    <a:pt x="4241076" y="419671"/>
                  </a:lnTo>
                  <a:lnTo>
                    <a:pt x="4298023" y="429666"/>
                  </a:lnTo>
                  <a:lnTo>
                    <a:pt x="4328020" y="427177"/>
                  </a:lnTo>
                  <a:lnTo>
                    <a:pt x="4328617" y="427177"/>
                  </a:lnTo>
                  <a:lnTo>
                    <a:pt x="4356455" y="419379"/>
                  </a:lnTo>
                  <a:lnTo>
                    <a:pt x="4380738" y="406527"/>
                  </a:lnTo>
                  <a:lnTo>
                    <a:pt x="4398632" y="391185"/>
                  </a:lnTo>
                  <a:lnTo>
                    <a:pt x="4401744" y="388518"/>
                  </a:lnTo>
                  <a:lnTo>
                    <a:pt x="4418622" y="366255"/>
                  </a:lnTo>
                  <a:lnTo>
                    <a:pt x="4430674" y="340575"/>
                  </a:lnTo>
                  <a:lnTo>
                    <a:pt x="4437900" y="311492"/>
                  </a:lnTo>
                  <a:lnTo>
                    <a:pt x="4440313" y="278980"/>
                  </a:lnTo>
                  <a:close/>
                </a:path>
                <a:path w="5124450" h="557530">
                  <a:moveTo>
                    <a:pt x="4780902" y="137248"/>
                  </a:moveTo>
                  <a:lnTo>
                    <a:pt x="4735080" y="137248"/>
                  </a:lnTo>
                  <a:lnTo>
                    <a:pt x="4735080" y="176872"/>
                  </a:lnTo>
                  <a:lnTo>
                    <a:pt x="4735080" y="251650"/>
                  </a:lnTo>
                  <a:lnTo>
                    <a:pt x="4735080" y="293839"/>
                  </a:lnTo>
                  <a:lnTo>
                    <a:pt x="4733582" y="314185"/>
                  </a:lnTo>
                  <a:lnTo>
                    <a:pt x="4710989" y="363855"/>
                  </a:lnTo>
                  <a:lnTo>
                    <a:pt x="4666691" y="389483"/>
                  </a:lnTo>
                  <a:lnTo>
                    <a:pt x="4648314" y="391185"/>
                  </a:lnTo>
                  <a:lnTo>
                    <a:pt x="4631029" y="389483"/>
                  </a:lnTo>
                  <a:lnTo>
                    <a:pt x="4630509" y="389483"/>
                  </a:lnTo>
                  <a:lnTo>
                    <a:pt x="4587354" y="362610"/>
                  </a:lnTo>
                  <a:lnTo>
                    <a:pt x="4565739" y="308889"/>
                  </a:lnTo>
                  <a:lnTo>
                    <a:pt x="4564304" y="286219"/>
                  </a:lnTo>
                  <a:lnTo>
                    <a:pt x="4565802" y="260045"/>
                  </a:lnTo>
                  <a:lnTo>
                    <a:pt x="4577804" y="216890"/>
                  </a:lnTo>
                  <a:lnTo>
                    <a:pt x="4601464" y="186423"/>
                  </a:lnTo>
                  <a:lnTo>
                    <a:pt x="4616780" y="176872"/>
                  </a:lnTo>
                  <a:lnTo>
                    <a:pt x="4616640" y="176872"/>
                  </a:lnTo>
                  <a:lnTo>
                    <a:pt x="4634712" y="170992"/>
                  </a:lnTo>
                  <a:lnTo>
                    <a:pt x="4654791" y="169062"/>
                  </a:lnTo>
                  <a:lnTo>
                    <a:pt x="4671238" y="170586"/>
                  </a:lnTo>
                  <a:lnTo>
                    <a:pt x="4712132" y="193357"/>
                  </a:lnTo>
                  <a:lnTo>
                    <a:pt x="4733645" y="235254"/>
                  </a:lnTo>
                  <a:lnTo>
                    <a:pt x="4735080" y="251650"/>
                  </a:lnTo>
                  <a:lnTo>
                    <a:pt x="4735080" y="176872"/>
                  </a:lnTo>
                  <a:lnTo>
                    <a:pt x="4734039" y="176872"/>
                  </a:lnTo>
                  <a:lnTo>
                    <a:pt x="4727918" y="169062"/>
                  </a:lnTo>
                  <a:lnTo>
                    <a:pt x="4718189" y="156629"/>
                  </a:lnTo>
                  <a:lnTo>
                    <a:pt x="4698631" y="142163"/>
                  </a:lnTo>
                  <a:lnTo>
                    <a:pt x="4675352" y="133477"/>
                  </a:lnTo>
                  <a:lnTo>
                    <a:pt x="4648314" y="130581"/>
                  </a:lnTo>
                  <a:lnTo>
                    <a:pt x="4619536" y="133261"/>
                  </a:lnTo>
                  <a:lnTo>
                    <a:pt x="4571606" y="154736"/>
                  </a:lnTo>
                  <a:lnTo>
                    <a:pt x="4537164" y="196900"/>
                  </a:lnTo>
                  <a:lnTo>
                    <a:pt x="4519638" y="254812"/>
                  </a:lnTo>
                  <a:lnTo>
                    <a:pt x="4517441" y="289369"/>
                  </a:lnTo>
                  <a:lnTo>
                    <a:pt x="4519473" y="319811"/>
                  </a:lnTo>
                  <a:lnTo>
                    <a:pt x="4535754" y="370928"/>
                  </a:lnTo>
                  <a:lnTo>
                    <a:pt x="4567529" y="408254"/>
                  </a:lnTo>
                  <a:lnTo>
                    <a:pt x="4610392" y="427291"/>
                  </a:lnTo>
                  <a:lnTo>
                    <a:pt x="4635741" y="429666"/>
                  </a:lnTo>
                  <a:lnTo>
                    <a:pt x="4666475" y="426262"/>
                  </a:lnTo>
                  <a:lnTo>
                    <a:pt x="4693094" y="416013"/>
                  </a:lnTo>
                  <a:lnTo>
                    <a:pt x="4715624" y="398932"/>
                  </a:lnTo>
                  <a:lnTo>
                    <a:pt x="4721580" y="391185"/>
                  </a:lnTo>
                  <a:lnTo>
                    <a:pt x="4733937" y="375119"/>
                  </a:lnTo>
                  <a:lnTo>
                    <a:pt x="4735080" y="375119"/>
                  </a:lnTo>
                  <a:lnTo>
                    <a:pt x="4735080" y="406234"/>
                  </a:lnTo>
                  <a:lnTo>
                    <a:pt x="4728489" y="455320"/>
                  </a:lnTo>
                  <a:lnTo>
                    <a:pt x="4708715" y="490385"/>
                  </a:lnTo>
                  <a:lnTo>
                    <a:pt x="4675771" y="511429"/>
                  </a:lnTo>
                  <a:lnTo>
                    <a:pt x="4629645" y="518439"/>
                  </a:lnTo>
                  <a:lnTo>
                    <a:pt x="4607445" y="516763"/>
                  </a:lnTo>
                  <a:lnTo>
                    <a:pt x="4584700" y="511746"/>
                  </a:lnTo>
                  <a:lnTo>
                    <a:pt x="4561395" y="503377"/>
                  </a:lnTo>
                  <a:lnTo>
                    <a:pt x="4537532" y="491680"/>
                  </a:lnTo>
                  <a:lnTo>
                    <a:pt x="4537532" y="537400"/>
                  </a:lnTo>
                  <a:lnTo>
                    <a:pt x="4558220" y="546201"/>
                  </a:lnTo>
                  <a:lnTo>
                    <a:pt x="4580547" y="552488"/>
                  </a:lnTo>
                  <a:lnTo>
                    <a:pt x="4604550" y="556247"/>
                  </a:lnTo>
                  <a:lnTo>
                    <a:pt x="4630217" y="557491"/>
                  </a:lnTo>
                  <a:lnTo>
                    <a:pt x="4684471" y="551205"/>
                  </a:lnTo>
                  <a:lnTo>
                    <a:pt x="4726660" y="532307"/>
                  </a:lnTo>
                  <a:lnTo>
                    <a:pt x="4756797" y="500837"/>
                  </a:lnTo>
                  <a:lnTo>
                    <a:pt x="4774870" y="456780"/>
                  </a:lnTo>
                  <a:lnTo>
                    <a:pt x="4780902" y="400138"/>
                  </a:lnTo>
                  <a:lnTo>
                    <a:pt x="4780902" y="375119"/>
                  </a:lnTo>
                  <a:lnTo>
                    <a:pt x="4780902" y="176872"/>
                  </a:lnTo>
                  <a:lnTo>
                    <a:pt x="4780902" y="137248"/>
                  </a:lnTo>
                  <a:close/>
                </a:path>
                <a:path w="5124450" h="557530">
                  <a:moveTo>
                    <a:pt x="5124424" y="137248"/>
                  </a:moveTo>
                  <a:lnTo>
                    <a:pt x="5076990" y="137248"/>
                  </a:lnTo>
                  <a:lnTo>
                    <a:pt x="4995748" y="357657"/>
                  </a:lnTo>
                  <a:lnTo>
                    <a:pt x="4992979" y="367372"/>
                  </a:lnTo>
                  <a:lnTo>
                    <a:pt x="4990223" y="378904"/>
                  </a:lnTo>
                  <a:lnTo>
                    <a:pt x="4988509" y="378904"/>
                  </a:lnTo>
                  <a:lnTo>
                    <a:pt x="4983645" y="359943"/>
                  </a:lnTo>
                  <a:lnTo>
                    <a:pt x="4905349" y="137248"/>
                  </a:lnTo>
                  <a:lnTo>
                    <a:pt x="4854587" y="137248"/>
                  </a:lnTo>
                  <a:lnTo>
                    <a:pt x="4966220" y="422427"/>
                  </a:lnTo>
                  <a:lnTo>
                    <a:pt x="4943360" y="476631"/>
                  </a:lnTo>
                  <a:lnTo>
                    <a:pt x="4933620" y="494690"/>
                  </a:lnTo>
                  <a:lnTo>
                    <a:pt x="4921720" y="507580"/>
                  </a:lnTo>
                  <a:lnTo>
                    <a:pt x="4907661" y="515302"/>
                  </a:lnTo>
                  <a:lnTo>
                    <a:pt x="4891443" y="517880"/>
                  </a:lnTo>
                  <a:lnTo>
                    <a:pt x="4885144" y="517550"/>
                  </a:lnTo>
                  <a:lnTo>
                    <a:pt x="4878527" y="516597"/>
                  </a:lnTo>
                  <a:lnTo>
                    <a:pt x="4871605" y="515023"/>
                  </a:lnTo>
                  <a:lnTo>
                    <a:pt x="4864392" y="512826"/>
                  </a:lnTo>
                  <a:lnTo>
                    <a:pt x="4864392" y="553872"/>
                  </a:lnTo>
                  <a:lnTo>
                    <a:pt x="4870755" y="555447"/>
                  </a:lnTo>
                  <a:lnTo>
                    <a:pt x="4877841" y="556577"/>
                  </a:lnTo>
                  <a:lnTo>
                    <a:pt x="4885652" y="557263"/>
                  </a:lnTo>
                  <a:lnTo>
                    <a:pt x="4894211" y="557491"/>
                  </a:lnTo>
                  <a:lnTo>
                    <a:pt x="4924222" y="551954"/>
                  </a:lnTo>
                  <a:lnTo>
                    <a:pt x="4950701" y="535330"/>
                  </a:lnTo>
                  <a:lnTo>
                    <a:pt x="4973625" y="507593"/>
                  </a:lnTo>
                  <a:lnTo>
                    <a:pt x="4992979" y="468718"/>
                  </a:lnTo>
                  <a:lnTo>
                    <a:pt x="5124424" y="137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85176" y="6594339"/>
              <a:ext cx="130150" cy="16543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42226" y="6640134"/>
              <a:ext cx="99669" cy="11963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69598" y="6640134"/>
              <a:ext cx="94907" cy="11696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91174" y="6640134"/>
              <a:ext cx="99669" cy="11963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18545" y="6593007"/>
              <a:ext cx="161316" cy="1667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14342" y="6640134"/>
              <a:ext cx="162306" cy="1169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5421" y="6640134"/>
              <a:ext cx="90298" cy="11963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82468" y="6640134"/>
              <a:ext cx="105303" cy="17076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316995" y="6640134"/>
              <a:ext cx="99669" cy="1196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44367" y="6640134"/>
              <a:ext cx="94907" cy="1169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60039" y="6608969"/>
              <a:ext cx="66751" cy="15056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00133" y="6608969"/>
              <a:ext cx="183031" cy="15079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10866" y="6640783"/>
              <a:ext cx="59690" cy="116839"/>
            </a:xfrm>
            <a:custGeom>
              <a:avLst/>
              <a:gdLst/>
              <a:ahLst/>
              <a:cxnLst/>
              <a:rect l="l" t="t" r="r" b="b"/>
              <a:pathLst>
                <a:path w="59689" h="116840">
                  <a:moveTo>
                    <a:pt x="53453" y="0"/>
                  </a:moveTo>
                  <a:lnTo>
                    <a:pt x="42062" y="0"/>
                  </a:lnTo>
                  <a:lnTo>
                    <a:pt x="36079" y="2246"/>
                  </a:lnTo>
                  <a:lnTo>
                    <a:pt x="25332" y="11278"/>
                  </a:lnTo>
                  <a:lnTo>
                    <a:pt x="21372" y="17524"/>
                  </a:lnTo>
                  <a:lnTo>
                    <a:pt x="18780" y="25563"/>
                  </a:lnTo>
                  <a:lnTo>
                    <a:pt x="18323" y="25563"/>
                  </a:lnTo>
                  <a:lnTo>
                    <a:pt x="18323" y="2019"/>
                  </a:lnTo>
                  <a:lnTo>
                    <a:pt x="0" y="2019"/>
                  </a:lnTo>
                  <a:lnTo>
                    <a:pt x="0" y="116319"/>
                  </a:lnTo>
                  <a:lnTo>
                    <a:pt x="18323" y="116319"/>
                  </a:lnTo>
                  <a:lnTo>
                    <a:pt x="18323" y="58064"/>
                  </a:lnTo>
                  <a:lnTo>
                    <a:pt x="18815" y="49020"/>
                  </a:lnTo>
                  <a:lnTo>
                    <a:pt x="37947" y="16877"/>
                  </a:lnTo>
                  <a:lnTo>
                    <a:pt x="51814" y="16877"/>
                  </a:lnTo>
                  <a:lnTo>
                    <a:pt x="56422" y="18096"/>
                  </a:lnTo>
                  <a:lnTo>
                    <a:pt x="59622" y="20534"/>
                  </a:lnTo>
                  <a:lnTo>
                    <a:pt x="59622" y="1562"/>
                  </a:lnTo>
                  <a:lnTo>
                    <a:pt x="57069" y="532"/>
                  </a:lnTo>
                  <a:lnTo>
                    <a:pt x="534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90343" y="6640134"/>
              <a:ext cx="162306" cy="11696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184804" y="6589994"/>
              <a:ext cx="24130" cy="167640"/>
            </a:xfrm>
            <a:custGeom>
              <a:avLst/>
              <a:gdLst/>
              <a:ahLst/>
              <a:cxnLst/>
              <a:rect l="l" t="t" r="r" b="b"/>
              <a:pathLst>
                <a:path w="24130" h="167640">
                  <a:moveTo>
                    <a:pt x="15163" y="0"/>
                  </a:moveTo>
                  <a:lnTo>
                    <a:pt x="8572" y="0"/>
                  </a:lnTo>
                  <a:lnTo>
                    <a:pt x="5753" y="1144"/>
                  </a:lnTo>
                  <a:lnTo>
                    <a:pt x="3467" y="3430"/>
                  </a:lnTo>
                  <a:lnTo>
                    <a:pt x="1145" y="5676"/>
                  </a:lnTo>
                  <a:lnTo>
                    <a:pt x="0" y="8534"/>
                  </a:lnTo>
                  <a:lnTo>
                    <a:pt x="0" y="15392"/>
                  </a:lnTo>
                  <a:lnTo>
                    <a:pt x="1068" y="18021"/>
                  </a:lnTo>
                  <a:lnTo>
                    <a:pt x="1145" y="18211"/>
                  </a:lnTo>
                  <a:lnTo>
                    <a:pt x="3467" y="20421"/>
                  </a:lnTo>
                  <a:lnTo>
                    <a:pt x="5753" y="22672"/>
                  </a:lnTo>
                  <a:lnTo>
                    <a:pt x="8572" y="23774"/>
                  </a:lnTo>
                  <a:lnTo>
                    <a:pt x="15163" y="23774"/>
                  </a:lnTo>
                  <a:lnTo>
                    <a:pt x="23889" y="8534"/>
                  </a:lnTo>
                  <a:lnTo>
                    <a:pt x="22708" y="5676"/>
                  </a:lnTo>
                  <a:lnTo>
                    <a:pt x="18022" y="1144"/>
                  </a:lnTo>
                  <a:lnTo>
                    <a:pt x="15163" y="0"/>
                  </a:lnTo>
                  <a:close/>
                </a:path>
                <a:path w="24130" h="167640">
                  <a:moveTo>
                    <a:pt x="20765" y="52807"/>
                  </a:moveTo>
                  <a:lnTo>
                    <a:pt x="2440" y="52807"/>
                  </a:lnTo>
                  <a:lnTo>
                    <a:pt x="2440" y="167107"/>
                  </a:lnTo>
                  <a:lnTo>
                    <a:pt x="20765" y="167107"/>
                  </a:lnTo>
                  <a:lnTo>
                    <a:pt x="20765" y="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34794" y="6640134"/>
              <a:ext cx="85953" cy="11963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03004" y="6640134"/>
              <a:ext cx="85953" cy="11963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13949" y="6642802"/>
              <a:ext cx="94871" cy="11696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00602" y="6585423"/>
              <a:ext cx="220715" cy="17434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46956" y="6640134"/>
              <a:ext cx="85953" cy="119635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057901" y="6589994"/>
              <a:ext cx="24130" cy="167640"/>
            </a:xfrm>
            <a:custGeom>
              <a:avLst/>
              <a:gdLst/>
              <a:ahLst/>
              <a:cxnLst/>
              <a:rect l="l" t="t" r="r" b="b"/>
              <a:pathLst>
                <a:path w="24129" h="167640">
                  <a:moveTo>
                    <a:pt x="15163" y="0"/>
                  </a:moveTo>
                  <a:lnTo>
                    <a:pt x="8572" y="0"/>
                  </a:lnTo>
                  <a:lnTo>
                    <a:pt x="5753" y="1144"/>
                  </a:lnTo>
                  <a:lnTo>
                    <a:pt x="3467" y="3430"/>
                  </a:lnTo>
                  <a:lnTo>
                    <a:pt x="1145" y="5676"/>
                  </a:lnTo>
                  <a:lnTo>
                    <a:pt x="0" y="8534"/>
                  </a:lnTo>
                  <a:lnTo>
                    <a:pt x="0" y="15392"/>
                  </a:lnTo>
                  <a:lnTo>
                    <a:pt x="1068" y="18021"/>
                  </a:lnTo>
                  <a:lnTo>
                    <a:pt x="1145" y="18211"/>
                  </a:lnTo>
                  <a:lnTo>
                    <a:pt x="3467" y="20421"/>
                  </a:lnTo>
                  <a:lnTo>
                    <a:pt x="5753" y="22672"/>
                  </a:lnTo>
                  <a:lnTo>
                    <a:pt x="8572" y="23774"/>
                  </a:lnTo>
                  <a:lnTo>
                    <a:pt x="15163" y="23774"/>
                  </a:lnTo>
                  <a:lnTo>
                    <a:pt x="17923" y="22672"/>
                  </a:lnTo>
                  <a:lnTo>
                    <a:pt x="20269" y="20421"/>
                  </a:lnTo>
                  <a:lnTo>
                    <a:pt x="22708" y="18021"/>
                  </a:lnTo>
                  <a:lnTo>
                    <a:pt x="23825" y="15392"/>
                  </a:lnTo>
                  <a:lnTo>
                    <a:pt x="23889" y="8534"/>
                  </a:lnTo>
                  <a:lnTo>
                    <a:pt x="22708" y="5676"/>
                  </a:lnTo>
                  <a:lnTo>
                    <a:pt x="18022" y="1144"/>
                  </a:lnTo>
                  <a:lnTo>
                    <a:pt x="15163" y="0"/>
                  </a:lnTo>
                  <a:close/>
                </a:path>
                <a:path w="24129" h="167640">
                  <a:moveTo>
                    <a:pt x="20765" y="52807"/>
                  </a:moveTo>
                  <a:lnTo>
                    <a:pt x="2440" y="52807"/>
                  </a:lnTo>
                  <a:lnTo>
                    <a:pt x="2440" y="167107"/>
                  </a:lnTo>
                  <a:lnTo>
                    <a:pt x="20765" y="167107"/>
                  </a:lnTo>
                  <a:lnTo>
                    <a:pt x="20765" y="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07891" y="6640134"/>
              <a:ext cx="99669" cy="11963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5263" y="6640134"/>
              <a:ext cx="94907" cy="11696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350934" y="6593007"/>
              <a:ext cx="173012" cy="20638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21064" y="6640134"/>
              <a:ext cx="162306" cy="11696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809506" y="6589994"/>
              <a:ext cx="251157" cy="1697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575" y="6640134"/>
              <a:ext cx="162306" cy="11696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83018" y="6593007"/>
              <a:ext cx="90298" cy="1667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457819" y="6585423"/>
              <a:ext cx="188866" cy="17434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675947" y="6587898"/>
              <a:ext cx="18415" cy="169545"/>
            </a:xfrm>
            <a:custGeom>
              <a:avLst/>
              <a:gdLst/>
              <a:ahLst/>
              <a:cxnLst/>
              <a:rect l="l" t="t" r="r" b="b"/>
              <a:pathLst>
                <a:path w="18414" h="169545">
                  <a:moveTo>
                    <a:pt x="18323" y="0"/>
                  </a:moveTo>
                  <a:lnTo>
                    <a:pt x="0" y="0"/>
                  </a:lnTo>
                  <a:lnTo>
                    <a:pt x="0" y="169203"/>
                  </a:lnTo>
                  <a:lnTo>
                    <a:pt x="18323" y="16920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23496" y="6640134"/>
              <a:ext cx="112510" cy="1196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858370" y="6640134"/>
              <a:ext cx="75779" cy="119635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959829" y="6589994"/>
              <a:ext cx="24130" cy="167640"/>
            </a:xfrm>
            <a:custGeom>
              <a:avLst/>
              <a:gdLst/>
              <a:ahLst/>
              <a:cxnLst/>
              <a:rect l="l" t="t" r="r" b="b"/>
              <a:pathLst>
                <a:path w="24129" h="167640">
                  <a:moveTo>
                    <a:pt x="15162" y="0"/>
                  </a:moveTo>
                  <a:lnTo>
                    <a:pt x="8571" y="0"/>
                  </a:lnTo>
                  <a:lnTo>
                    <a:pt x="5751" y="1144"/>
                  </a:lnTo>
                  <a:lnTo>
                    <a:pt x="3465" y="3430"/>
                  </a:lnTo>
                  <a:lnTo>
                    <a:pt x="1144" y="5676"/>
                  </a:lnTo>
                  <a:lnTo>
                    <a:pt x="0" y="8534"/>
                  </a:lnTo>
                  <a:lnTo>
                    <a:pt x="0" y="15392"/>
                  </a:lnTo>
                  <a:lnTo>
                    <a:pt x="1066" y="18021"/>
                  </a:lnTo>
                  <a:lnTo>
                    <a:pt x="1144" y="18211"/>
                  </a:lnTo>
                  <a:lnTo>
                    <a:pt x="3465" y="20421"/>
                  </a:lnTo>
                  <a:lnTo>
                    <a:pt x="5751" y="22672"/>
                  </a:lnTo>
                  <a:lnTo>
                    <a:pt x="8571" y="23774"/>
                  </a:lnTo>
                  <a:lnTo>
                    <a:pt x="15162" y="23774"/>
                  </a:lnTo>
                  <a:lnTo>
                    <a:pt x="17922" y="22672"/>
                  </a:lnTo>
                  <a:lnTo>
                    <a:pt x="20268" y="20421"/>
                  </a:lnTo>
                  <a:lnTo>
                    <a:pt x="22708" y="18021"/>
                  </a:lnTo>
                  <a:lnTo>
                    <a:pt x="23824" y="15392"/>
                  </a:lnTo>
                  <a:lnTo>
                    <a:pt x="23888" y="8534"/>
                  </a:lnTo>
                  <a:lnTo>
                    <a:pt x="22708" y="5676"/>
                  </a:lnTo>
                  <a:lnTo>
                    <a:pt x="18021" y="1144"/>
                  </a:lnTo>
                  <a:lnTo>
                    <a:pt x="15162" y="0"/>
                  </a:lnTo>
                  <a:close/>
                </a:path>
                <a:path w="24129" h="167640">
                  <a:moveTo>
                    <a:pt x="20764" y="52807"/>
                  </a:moveTo>
                  <a:lnTo>
                    <a:pt x="2439" y="52807"/>
                  </a:lnTo>
                  <a:lnTo>
                    <a:pt x="2439" y="167107"/>
                  </a:lnTo>
                  <a:lnTo>
                    <a:pt x="20764" y="167107"/>
                  </a:lnTo>
                  <a:lnTo>
                    <a:pt x="20764" y="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017630" y="6640134"/>
              <a:ext cx="94905" cy="11696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39205" y="6587898"/>
              <a:ext cx="105383" cy="17187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36450" y="6640134"/>
              <a:ext cx="310442" cy="119635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674325" y="6587898"/>
              <a:ext cx="18415" cy="169545"/>
            </a:xfrm>
            <a:custGeom>
              <a:avLst/>
              <a:gdLst/>
              <a:ahLst/>
              <a:cxnLst/>
              <a:rect l="l" t="t" r="r" b="b"/>
              <a:pathLst>
                <a:path w="18415" h="169545">
                  <a:moveTo>
                    <a:pt x="18323" y="0"/>
                  </a:moveTo>
                  <a:lnTo>
                    <a:pt x="0" y="0"/>
                  </a:lnTo>
                  <a:lnTo>
                    <a:pt x="0" y="169203"/>
                  </a:lnTo>
                  <a:lnTo>
                    <a:pt x="18323" y="169203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727244" y="6642802"/>
              <a:ext cx="94870" cy="116967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852175" y="6640134"/>
              <a:ext cx="75779" cy="119635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953633" y="6589994"/>
              <a:ext cx="147679" cy="16710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75761" y="6640134"/>
              <a:ext cx="99669" cy="11963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03132" y="6640134"/>
              <a:ext cx="94907" cy="116968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424708" y="6640134"/>
              <a:ext cx="99669" cy="119635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52080" y="6640134"/>
              <a:ext cx="177048" cy="170766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763724" y="6589994"/>
              <a:ext cx="24130" cy="167640"/>
            </a:xfrm>
            <a:custGeom>
              <a:avLst/>
              <a:gdLst/>
              <a:ahLst/>
              <a:cxnLst/>
              <a:rect l="l" t="t" r="r" b="b"/>
              <a:pathLst>
                <a:path w="24129" h="167640">
                  <a:moveTo>
                    <a:pt x="15162" y="0"/>
                  </a:moveTo>
                  <a:lnTo>
                    <a:pt x="8571" y="0"/>
                  </a:lnTo>
                  <a:lnTo>
                    <a:pt x="5751" y="1144"/>
                  </a:lnTo>
                  <a:lnTo>
                    <a:pt x="3465" y="3430"/>
                  </a:lnTo>
                  <a:lnTo>
                    <a:pt x="1144" y="5676"/>
                  </a:lnTo>
                  <a:lnTo>
                    <a:pt x="0" y="8534"/>
                  </a:lnTo>
                  <a:lnTo>
                    <a:pt x="0" y="15392"/>
                  </a:lnTo>
                  <a:lnTo>
                    <a:pt x="1066" y="18021"/>
                  </a:lnTo>
                  <a:lnTo>
                    <a:pt x="1144" y="18211"/>
                  </a:lnTo>
                  <a:lnTo>
                    <a:pt x="3465" y="20421"/>
                  </a:lnTo>
                  <a:lnTo>
                    <a:pt x="5751" y="22672"/>
                  </a:lnTo>
                  <a:lnTo>
                    <a:pt x="8571" y="23774"/>
                  </a:lnTo>
                  <a:lnTo>
                    <a:pt x="15162" y="23774"/>
                  </a:lnTo>
                  <a:lnTo>
                    <a:pt x="23888" y="8534"/>
                  </a:lnTo>
                  <a:lnTo>
                    <a:pt x="22707" y="5676"/>
                  </a:lnTo>
                  <a:lnTo>
                    <a:pt x="18021" y="1144"/>
                  </a:lnTo>
                  <a:lnTo>
                    <a:pt x="15162" y="0"/>
                  </a:lnTo>
                  <a:close/>
                </a:path>
                <a:path w="24129" h="167640">
                  <a:moveTo>
                    <a:pt x="20764" y="52807"/>
                  </a:moveTo>
                  <a:lnTo>
                    <a:pt x="2439" y="52807"/>
                  </a:lnTo>
                  <a:lnTo>
                    <a:pt x="2439" y="167107"/>
                  </a:lnTo>
                  <a:lnTo>
                    <a:pt x="20764" y="167107"/>
                  </a:lnTo>
                  <a:lnTo>
                    <a:pt x="20764" y="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813065" y="6640134"/>
              <a:ext cx="90299" cy="11963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98041" y="6642802"/>
              <a:ext cx="94870" cy="11696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29869" y="6640134"/>
              <a:ext cx="94907" cy="11696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251445" y="6587898"/>
              <a:ext cx="105382" cy="17187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86052" y="6640134"/>
              <a:ext cx="99669" cy="11963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513423" y="6587898"/>
              <a:ext cx="18415" cy="169545"/>
            </a:xfrm>
            <a:custGeom>
              <a:avLst/>
              <a:gdLst/>
              <a:ahLst/>
              <a:cxnLst/>
              <a:rect l="l" t="t" r="r" b="b"/>
              <a:pathLst>
                <a:path w="18415" h="169545">
                  <a:moveTo>
                    <a:pt x="18324" y="0"/>
                  </a:moveTo>
                  <a:lnTo>
                    <a:pt x="0" y="0"/>
                  </a:lnTo>
                  <a:lnTo>
                    <a:pt x="0" y="169203"/>
                  </a:lnTo>
                  <a:lnTo>
                    <a:pt x="18324" y="169203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560972" y="6640134"/>
              <a:ext cx="112511" cy="11963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8702744" y="6640783"/>
              <a:ext cx="59690" cy="116839"/>
            </a:xfrm>
            <a:custGeom>
              <a:avLst/>
              <a:gdLst/>
              <a:ahLst/>
              <a:cxnLst/>
              <a:rect l="l" t="t" r="r" b="b"/>
              <a:pathLst>
                <a:path w="59690" h="116840">
                  <a:moveTo>
                    <a:pt x="53451" y="0"/>
                  </a:moveTo>
                  <a:lnTo>
                    <a:pt x="42062" y="0"/>
                  </a:lnTo>
                  <a:lnTo>
                    <a:pt x="36078" y="2246"/>
                  </a:lnTo>
                  <a:lnTo>
                    <a:pt x="25332" y="11278"/>
                  </a:lnTo>
                  <a:lnTo>
                    <a:pt x="21372" y="17524"/>
                  </a:lnTo>
                  <a:lnTo>
                    <a:pt x="18780" y="25563"/>
                  </a:lnTo>
                  <a:lnTo>
                    <a:pt x="18323" y="25563"/>
                  </a:lnTo>
                  <a:lnTo>
                    <a:pt x="18323" y="2019"/>
                  </a:lnTo>
                  <a:lnTo>
                    <a:pt x="0" y="2019"/>
                  </a:lnTo>
                  <a:lnTo>
                    <a:pt x="0" y="116319"/>
                  </a:lnTo>
                  <a:lnTo>
                    <a:pt x="18323" y="116319"/>
                  </a:lnTo>
                  <a:lnTo>
                    <a:pt x="18323" y="58064"/>
                  </a:lnTo>
                  <a:lnTo>
                    <a:pt x="18815" y="49020"/>
                  </a:lnTo>
                  <a:lnTo>
                    <a:pt x="37947" y="16877"/>
                  </a:lnTo>
                  <a:lnTo>
                    <a:pt x="51814" y="16877"/>
                  </a:lnTo>
                  <a:lnTo>
                    <a:pt x="56422" y="18096"/>
                  </a:lnTo>
                  <a:lnTo>
                    <a:pt x="59622" y="20534"/>
                  </a:lnTo>
                  <a:lnTo>
                    <a:pt x="59622" y="1562"/>
                  </a:lnTo>
                  <a:lnTo>
                    <a:pt x="57069" y="532"/>
                  </a:lnTo>
                  <a:lnTo>
                    <a:pt x="53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37960" y="6640134"/>
              <a:ext cx="75779" cy="1196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34047" y="6640134"/>
              <a:ext cx="112511" cy="11963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75819" y="6640134"/>
              <a:ext cx="94905" cy="116968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9202766" y="6589994"/>
              <a:ext cx="24130" cy="167640"/>
            </a:xfrm>
            <a:custGeom>
              <a:avLst/>
              <a:gdLst/>
              <a:ahLst/>
              <a:cxnLst/>
              <a:rect l="l" t="t" r="r" b="b"/>
              <a:pathLst>
                <a:path w="24129" h="167640">
                  <a:moveTo>
                    <a:pt x="15162" y="0"/>
                  </a:moveTo>
                  <a:lnTo>
                    <a:pt x="8571" y="0"/>
                  </a:lnTo>
                  <a:lnTo>
                    <a:pt x="5753" y="1144"/>
                  </a:lnTo>
                  <a:lnTo>
                    <a:pt x="3467" y="3430"/>
                  </a:lnTo>
                  <a:lnTo>
                    <a:pt x="1144" y="5676"/>
                  </a:lnTo>
                  <a:lnTo>
                    <a:pt x="0" y="8534"/>
                  </a:lnTo>
                  <a:lnTo>
                    <a:pt x="0" y="15392"/>
                  </a:lnTo>
                  <a:lnTo>
                    <a:pt x="1066" y="18021"/>
                  </a:lnTo>
                  <a:lnTo>
                    <a:pt x="1144" y="18211"/>
                  </a:lnTo>
                  <a:lnTo>
                    <a:pt x="3467" y="20421"/>
                  </a:lnTo>
                  <a:lnTo>
                    <a:pt x="5753" y="22672"/>
                  </a:lnTo>
                  <a:lnTo>
                    <a:pt x="8571" y="23774"/>
                  </a:lnTo>
                  <a:lnTo>
                    <a:pt x="15162" y="23774"/>
                  </a:lnTo>
                  <a:lnTo>
                    <a:pt x="23888" y="8534"/>
                  </a:lnTo>
                  <a:lnTo>
                    <a:pt x="22708" y="5676"/>
                  </a:lnTo>
                  <a:lnTo>
                    <a:pt x="18021" y="1144"/>
                  </a:lnTo>
                  <a:lnTo>
                    <a:pt x="15162" y="0"/>
                  </a:lnTo>
                  <a:close/>
                </a:path>
                <a:path w="24129" h="167640">
                  <a:moveTo>
                    <a:pt x="20764" y="52807"/>
                  </a:moveTo>
                  <a:lnTo>
                    <a:pt x="2440" y="52807"/>
                  </a:lnTo>
                  <a:lnTo>
                    <a:pt x="2440" y="167107"/>
                  </a:lnTo>
                  <a:lnTo>
                    <a:pt x="20764" y="167107"/>
                  </a:lnTo>
                  <a:lnTo>
                    <a:pt x="20764" y="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52756" y="6640134"/>
              <a:ext cx="85953" cy="11963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58328" y="6640134"/>
              <a:ext cx="99669" cy="11963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80944" y="5529589"/>
              <a:ext cx="152806" cy="21268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092292" y="5529589"/>
              <a:ext cx="187325" cy="301625"/>
            </a:xfrm>
            <a:custGeom>
              <a:avLst/>
              <a:gdLst/>
              <a:ahLst/>
              <a:cxnLst/>
              <a:rect l="l" t="t" r="r" b="b"/>
              <a:pathLst>
                <a:path w="187325" h="301625">
                  <a:moveTo>
                    <a:pt x="32579" y="4744"/>
                  </a:moveTo>
                  <a:lnTo>
                    <a:pt x="0" y="4744"/>
                  </a:lnTo>
                  <a:lnTo>
                    <a:pt x="0" y="301412"/>
                  </a:lnTo>
                  <a:lnTo>
                    <a:pt x="32579" y="301412"/>
                  </a:lnTo>
                  <a:lnTo>
                    <a:pt x="32579" y="178545"/>
                  </a:lnTo>
                  <a:lnTo>
                    <a:pt x="63223" y="178545"/>
                  </a:lnTo>
                  <a:lnTo>
                    <a:pt x="36659" y="148278"/>
                  </a:lnTo>
                  <a:lnTo>
                    <a:pt x="32579" y="124970"/>
                  </a:lnTo>
                  <a:lnTo>
                    <a:pt x="32579" y="96587"/>
                  </a:lnTo>
                  <a:lnTo>
                    <a:pt x="33553" y="83731"/>
                  </a:lnTo>
                  <a:lnTo>
                    <a:pt x="33658" y="82337"/>
                  </a:lnTo>
                  <a:lnTo>
                    <a:pt x="36850" y="69530"/>
                  </a:lnTo>
                  <a:lnTo>
                    <a:pt x="36897" y="69344"/>
                  </a:lnTo>
                  <a:lnTo>
                    <a:pt x="42295" y="57594"/>
                  </a:lnTo>
                  <a:lnTo>
                    <a:pt x="49852" y="47076"/>
                  </a:lnTo>
                  <a:lnTo>
                    <a:pt x="57029" y="40438"/>
                  </a:lnTo>
                  <a:lnTo>
                    <a:pt x="32579" y="40438"/>
                  </a:lnTo>
                  <a:lnTo>
                    <a:pt x="32579" y="4744"/>
                  </a:lnTo>
                  <a:close/>
                </a:path>
                <a:path w="187325" h="301625">
                  <a:moveTo>
                    <a:pt x="63223" y="178545"/>
                  </a:moveTo>
                  <a:lnTo>
                    <a:pt x="33393" y="178545"/>
                  </a:lnTo>
                  <a:lnTo>
                    <a:pt x="45231" y="193481"/>
                  </a:lnTo>
                  <a:lnTo>
                    <a:pt x="59316" y="204149"/>
                  </a:lnTo>
                  <a:lnTo>
                    <a:pt x="75663" y="210550"/>
                  </a:lnTo>
                  <a:lnTo>
                    <a:pt x="94283" y="212684"/>
                  </a:lnTo>
                  <a:lnTo>
                    <a:pt x="114680" y="210767"/>
                  </a:lnTo>
                  <a:lnTo>
                    <a:pt x="132791" y="205022"/>
                  </a:lnTo>
                  <a:lnTo>
                    <a:pt x="148616" y="195454"/>
                  </a:lnTo>
                  <a:lnTo>
                    <a:pt x="158866" y="185320"/>
                  </a:lnTo>
                  <a:lnTo>
                    <a:pt x="90492" y="185320"/>
                  </a:lnTo>
                  <a:lnTo>
                    <a:pt x="78451" y="184227"/>
                  </a:lnTo>
                  <a:lnTo>
                    <a:pt x="67521" y="180943"/>
                  </a:lnTo>
                  <a:lnTo>
                    <a:pt x="63223" y="178545"/>
                  </a:lnTo>
                  <a:close/>
                </a:path>
                <a:path w="187325" h="301625">
                  <a:moveTo>
                    <a:pt x="164974" y="27367"/>
                  </a:moveTo>
                  <a:lnTo>
                    <a:pt x="95504" y="27367"/>
                  </a:lnTo>
                  <a:lnTo>
                    <a:pt x="108458" y="28599"/>
                  </a:lnTo>
                  <a:lnTo>
                    <a:pt x="108260" y="28599"/>
                  </a:lnTo>
                  <a:lnTo>
                    <a:pt x="119819" y="32294"/>
                  </a:lnTo>
                  <a:lnTo>
                    <a:pt x="119655" y="32294"/>
                  </a:lnTo>
                  <a:lnTo>
                    <a:pt x="129384" y="38195"/>
                  </a:lnTo>
                  <a:lnTo>
                    <a:pt x="137904" y="46601"/>
                  </a:lnTo>
                  <a:lnTo>
                    <a:pt x="144788" y="57157"/>
                  </a:lnTo>
                  <a:lnTo>
                    <a:pt x="149624" y="69344"/>
                  </a:lnTo>
                  <a:lnTo>
                    <a:pt x="149698" y="69530"/>
                  </a:lnTo>
                  <a:lnTo>
                    <a:pt x="152639" y="83731"/>
                  </a:lnTo>
                  <a:lnTo>
                    <a:pt x="153619" y="99773"/>
                  </a:lnTo>
                  <a:lnTo>
                    <a:pt x="152565" y="118825"/>
                  </a:lnTo>
                  <a:lnTo>
                    <a:pt x="136820" y="162698"/>
                  </a:lnTo>
                  <a:lnTo>
                    <a:pt x="104475" y="183909"/>
                  </a:lnTo>
                  <a:lnTo>
                    <a:pt x="90492" y="185320"/>
                  </a:lnTo>
                  <a:lnTo>
                    <a:pt x="158866" y="185320"/>
                  </a:lnTo>
                  <a:lnTo>
                    <a:pt x="180746" y="146306"/>
                  </a:lnTo>
                  <a:lnTo>
                    <a:pt x="186944" y="100382"/>
                  </a:lnTo>
                  <a:lnTo>
                    <a:pt x="185571" y="78628"/>
                  </a:lnTo>
                  <a:lnTo>
                    <a:pt x="181449" y="59192"/>
                  </a:lnTo>
                  <a:lnTo>
                    <a:pt x="174570" y="42079"/>
                  </a:lnTo>
                  <a:lnTo>
                    <a:pt x="164974" y="27367"/>
                  </a:lnTo>
                  <a:close/>
                </a:path>
                <a:path w="187325" h="301625">
                  <a:moveTo>
                    <a:pt x="103633" y="0"/>
                  </a:moveTo>
                  <a:lnTo>
                    <a:pt x="81903" y="2527"/>
                  </a:lnTo>
                  <a:lnTo>
                    <a:pt x="62949" y="10110"/>
                  </a:lnTo>
                  <a:lnTo>
                    <a:pt x="46777" y="22747"/>
                  </a:lnTo>
                  <a:lnTo>
                    <a:pt x="33393" y="40438"/>
                  </a:lnTo>
                  <a:lnTo>
                    <a:pt x="57029" y="40438"/>
                  </a:lnTo>
                  <a:lnTo>
                    <a:pt x="59175" y="38453"/>
                  </a:lnTo>
                  <a:lnTo>
                    <a:pt x="69883" y="32294"/>
                  </a:lnTo>
                  <a:lnTo>
                    <a:pt x="81989" y="28599"/>
                  </a:lnTo>
                  <a:lnTo>
                    <a:pt x="95504" y="27367"/>
                  </a:lnTo>
                  <a:lnTo>
                    <a:pt x="164999" y="27367"/>
                  </a:lnTo>
                  <a:lnTo>
                    <a:pt x="152827" y="15346"/>
                  </a:lnTo>
                  <a:lnTo>
                    <a:pt x="138573" y="6817"/>
                  </a:lnTo>
                  <a:lnTo>
                    <a:pt x="122172" y="1703"/>
                  </a:lnTo>
                  <a:lnTo>
                    <a:pt x="103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317302" y="5529589"/>
              <a:ext cx="177192" cy="21268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27878" y="5530740"/>
              <a:ext cx="106003" cy="20679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55286" y="5529589"/>
              <a:ext cx="177192" cy="212684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66682" y="5529589"/>
              <a:ext cx="160526" cy="21268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96291" y="5529589"/>
              <a:ext cx="200016" cy="21268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548328" y="5530740"/>
              <a:ext cx="106001" cy="206791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878175" y="5432333"/>
              <a:ext cx="877569" cy="305435"/>
            </a:xfrm>
            <a:custGeom>
              <a:avLst/>
              <a:gdLst/>
              <a:ahLst/>
              <a:cxnLst/>
              <a:rect l="l" t="t" r="r" b="b"/>
              <a:pathLst>
                <a:path w="877570" h="305435">
                  <a:moveTo>
                    <a:pt x="36918" y="102006"/>
                  </a:moveTo>
                  <a:lnTo>
                    <a:pt x="4343" y="102006"/>
                  </a:lnTo>
                  <a:lnTo>
                    <a:pt x="4343" y="305206"/>
                  </a:lnTo>
                  <a:lnTo>
                    <a:pt x="36918" y="305206"/>
                  </a:lnTo>
                  <a:lnTo>
                    <a:pt x="36918" y="102006"/>
                  </a:lnTo>
                  <a:close/>
                </a:path>
                <a:path w="877570" h="305435">
                  <a:moveTo>
                    <a:pt x="42468" y="23304"/>
                  </a:moveTo>
                  <a:lnTo>
                    <a:pt x="40373" y="18224"/>
                  </a:lnTo>
                  <a:lnTo>
                    <a:pt x="32042" y="10160"/>
                  </a:lnTo>
                  <a:lnTo>
                    <a:pt x="26962" y="8128"/>
                  </a:lnTo>
                  <a:lnTo>
                    <a:pt x="15240" y="8128"/>
                  </a:lnTo>
                  <a:lnTo>
                    <a:pt x="10236" y="10160"/>
                  </a:lnTo>
                  <a:lnTo>
                    <a:pt x="6172" y="14224"/>
                  </a:lnTo>
                  <a:lnTo>
                    <a:pt x="2032" y="18224"/>
                  </a:lnTo>
                  <a:lnTo>
                    <a:pt x="0" y="23304"/>
                  </a:lnTo>
                  <a:lnTo>
                    <a:pt x="0" y="35483"/>
                  </a:lnTo>
                  <a:lnTo>
                    <a:pt x="2032" y="40500"/>
                  </a:lnTo>
                  <a:lnTo>
                    <a:pt x="6172" y="44424"/>
                  </a:lnTo>
                  <a:lnTo>
                    <a:pt x="10236" y="48425"/>
                  </a:lnTo>
                  <a:lnTo>
                    <a:pt x="15240" y="50393"/>
                  </a:lnTo>
                  <a:lnTo>
                    <a:pt x="26962" y="50393"/>
                  </a:lnTo>
                  <a:lnTo>
                    <a:pt x="31864" y="48425"/>
                  </a:lnTo>
                  <a:lnTo>
                    <a:pt x="36029" y="44424"/>
                  </a:lnTo>
                  <a:lnTo>
                    <a:pt x="40373" y="40170"/>
                  </a:lnTo>
                  <a:lnTo>
                    <a:pt x="42354" y="35483"/>
                  </a:lnTo>
                  <a:lnTo>
                    <a:pt x="42468" y="23304"/>
                  </a:lnTo>
                  <a:close/>
                </a:path>
                <a:path w="877570" h="305435">
                  <a:moveTo>
                    <a:pt x="877354" y="3594"/>
                  </a:moveTo>
                  <a:lnTo>
                    <a:pt x="871537" y="1219"/>
                  </a:lnTo>
                  <a:lnTo>
                    <a:pt x="863676" y="0"/>
                  </a:lnTo>
                  <a:lnTo>
                    <a:pt x="853719" y="0"/>
                  </a:lnTo>
                  <a:lnTo>
                    <a:pt x="807656" y="18554"/>
                  </a:lnTo>
                  <a:lnTo>
                    <a:pt x="790384" y="53936"/>
                  </a:lnTo>
                  <a:lnTo>
                    <a:pt x="789241" y="69088"/>
                  </a:lnTo>
                  <a:lnTo>
                    <a:pt x="789241" y="102006"/>
                  </a:lnTo>
                  <a:lnTo>
                    <a:pt x="754494" y="102006"/>
                  </a:lnTo>
                  <a:lnTo>
                    <a:pt x="754494" y="129781"/>
                  </a:lnTo>
                  <a:lnTo>
                    <a:pt x="789241" y="129781"/>
                  </a:lnTo>
                  <a:lnTo>
                    <a:pt x="789241" y="305206"/>
                  </a:lnTo>
                  <a:lnTo>
                    <a:pt x="821613" y="305206"/>
                  </a:lnTo>
                  <a:lnTo>
                    <a:pt x="821613" y="129781"/>
                  </a:lnTo>
                  <a:lnTo>
                    <a:pt x="869226" y="129781"/>
                  </a:lnTo>
                  <a:lnTo>
                    <a:pt x="869226" y="102006"/>
                  </a:lnTo>
                  <a:lnTo>
                    <a:pt x="821613" y="102006"/>
                  </a:lnTo>
                  <a:lnTo>
                    <a:pt x="821613" y="70637"/>
                  </a:lnTo>
                  <a:lnTo>
                    <a:pt x="823747" y="51790"/>
                  </a:lnTo>
                  <a:lnTo>
                    <a:pt x="830135" y="38328"/>
                  </a:lnTo>
                  <a:lnTo>
                    <a:pt x="840790" y="30264"/>
                  </a:lnTo>
                  <a:lnTo>
                    <a:pt x="855687" y="27559"/>
                  </a:lnTo>
                  <a:lnTo>
                    <a:pt x="863815" y="27559"/>
                  </a:lnTo>
                  <a:lnTo>
                    <a:pt x="870991" y="29387"/>
                  </a:lnTo>
                  <a:lnTo>
                    <a:pt x="877354" y="32918"/>
                  </a:lnTo>
                  <a:lnTo>
                    <a:pt x="877354" y="3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768407" y="5529589"/>
              <a:ext cx="200016" cy="212684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020444" y="5436726"/>
              <a:ext cx="33020" cy="300990"/>
            </a:xfrm>
            <a:custGeom>
              <a:avLst/>
              <a:gdLst/>
              <a:ahLst/>
              <a:cxnLst/>
              <a:rect l="l" t="t" r="r" b="b"/>
              <a:pathLst>
                <a:path w="33020" h="300989">
                  <a:moveTo>
                    <a:pt x="32579" y="0"/>
                  </a:moveTo>
                  <a:lnTo>
                    <a:pt x="0" y="0"/>
                  </a:lnTo>
                  <a:lnTo>
                    <a:pt x="0" y="300805"/>
                  </a:lnTo>
                  <a:lnTo>
                    <a:pt x="32579" y="300805"/>
                  </a:lnTo>
                  <a:lnTo>
                    <a:pt x="32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104975" y="5529589"/>
              <a:ext cx="200016" cy="21268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44753" y="5529589"/>
              <a:ext cx="134719" cy="212684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4525128" y="5440453"/>
              <a:ext cx="42545" cy="297180"/>
            </a:xfrm>
            <a:custGeom>
              <a:avLst/>
              <a:gdLst/>
              <a:ahLst/>
              <a:cxnLst/>
              <a:rect l="l" t="t" r="r" b="b"/>
              <a:pathLst>
                <a:path w="42545" h="297179">
                  <a:moveTo>
                    <a:pt x="26957" y="0"/>
                  </a:moveTo>
                  <a:lnTo>
                    <a:pt x="15238" y="0"/>
                  </a:lnTo>
                  <a:lnTo>
                    <a:pt x="10227" y="2034"/>
                  </a:lnTo>
                  <a:lnTo>
                    <a:pt x="6163" y="6094"/>
                  </a:lnTo>
                  <a:lnTo>
                    <a:pt x="2030" y="10093"/>
                  </a:lnTo>
                  <a:lnTo>
                    <a:pt x="0" y="15173"/>
                  </a:lnTo>
                  <a:lnTo>
                    <a:pt x="0" y="27363"/>
                  </a:lnTo>
                  <a:lnTo>
                    <a:pt x="2030" y="32378"/>
                  </a:lnTo>
                  <a:lnTo>
                    <a:pt x="6163" y="36305"/>
                  </a:lnTo>
                  <a:lnTo>
                    <a:pt x="10227" y="40302"/>
                  </a:lnTo>
                  <a:lnTo>
                    <a:pt x="15238" y="42268"/>
                  </a:lnTo>
                  <a:lnTo>
                    <a:pt x="26957" y="42268"/>
                  </a:lnTo>
                  <a:lnTo>
                    <a:pt x="42468" y="15173"/>
                  </a:lnTo>
                  <a:lnTo>
                    <a:pt x="40370" y="10093"/>
                  </a:lnTo>
                  <a:lnTo>
                    <a:pt x="32035" y="2034"/>
                  </a:lnTo>
                  <a:lnTo>
                    <a:pt x="26957" y="0"/>
                  </a:lnTo>
                  <a:close/>
                </a:path>
                <a:path w="42545" h="297179">
                  <a:moveTo>
                    <a:pt x="36913" y="93880"/>
                  </a:moveTo>
                  <a:lnTo>
                    <a:pt x="4334" y="93880"/>
                  </a:lnTo>
                  <a:lnTo>
                    <a:pt x="4334" y="297079"/>
                  </a:lnTo>
                  <a:lnTo>
                    <a:pt x="36913" y="297079"/>
                  </a:lnTo>
                  <a:lnTo>
                    <a:pt x="36913" y="9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95531" y="5534334"/>
              <a:ext cx="168655" cy="20793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9888" y="5529589"/>
              <a:ext cx="168724" cy="20794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746024" y="5436726"/>
              <a:ext cx="187960" cy="306070"/>
            </a:xfrm>
            <a:custGeom>
              <a:avLst/>
              <a:gdLst/>
              <a:ahLst/>
              <a:cxnLst/>
              <a:rect l="l" t="t" r="r" b="b"/>
              <a:pathLst>
                <a:path w="187960" h="306070">
                  <a:moveTo>
                    <a:pt x="93066" y="92862"/>
                  </a:moveTo>
                  <a:lnTo>
                    <a:pt x="55016" y="100441"/>
                  </a:lnTo>
                  <a:lnTo>
                    <a:pt x="14288" y="139644"/>
                  </a:lnTo>
                  <a:lnTo>
                    <a:pt x="1587" y="180006"/>
                  </a:lnTo>
                  <a:lnTo>
                    <a:pt x="0" y="203946"/>
                  </a:lnTo>
                  <a:lnTo>
                    <a:pt x="1434" y="226233"/>
                  </a:lnTo>
                  <a:lnTo>
                    <a:pt x="12915" y="263392"/>
                  </a:lnTo>
                  <a:lnTo>
                    <a:pt x="49708" y="298731"/>
                  </a:lnTo>
                  <a:lnTo>
                    <a:pt x="84124" y="305546"/>
                  </a:lnTo>
                  <a:lnTo>
                    <a:pt x="106209" y="303094"/>
                  </a:lnTo>
                  <a:lnTo>
                    <a:pt x="125221" y="295733"/>
                  </a:lnTo>
                  <a:lnTo>
                    <a:pt x="141160" y="283457"/>
                  </a:lnTo>
                  <a:lnTo>
                    <a:pt x="145054" y="278251"/>
                  </a:lnTo>
                  <a:lnTo>
                    <a:pt x="94381" y="278251"/>
                  </a:lnTo>
                  <a:lnTo>
                    <a:pt x="81001" y="276952"/>
                  </a:lnTo>
                  <a:lnTo>
                    <a:pt x="80716" y="276952"/>
                  </a:lnTo>
                  <a:lnTo>
                    <a:pt x="68901" y="273102"/>
                  </a:lnTo>
                  <a:lnTo>
                    <a:pt x="37431" y="233808"/>
                  </a:lnTo>
                  <a:lnTo>
                    <a:pt x="33421" y="203946"/>
                  </a:lnTo>
                  <a:lnTo>
                    <a:pt x="33324" y="202388"/>
                  </a:lnTo>
                  <a:lnTo>
                    <a:pt x="42924" y="154000"/>
                  </a:lnTo>
                  <a:lnTo>
                    <a:pt x="70480" y="125780"/>
                  </a:lnTo>
                  <a:lnTo>
                    <a:pt x="70323" y="125780"/>
                  </a:lnTo>
                  <a:lnTo>
                    <a:pt x="83168" y="121589"/>
                  </a:lnTo>
                  <a:lnTo>
                    <a:pt x="97264" y="120229"/>
                  </a:lnTo>
                  <a:lnTo>
                    <a:pt x="149796" y="120229"/>
                  </a:lnTo>
                  <a:lnTo>
                    <a:pt x="143053" y="111379"/>
                  </a:lnTo>
                  <a:lnTo>
                    <a:pt x="129235" y="101092"/>
                  </a:lnTo>
                  <a:lnTo>
                    <a:pt x="112573" y="94919"/>
                  </a:lnTo>
                  <a:lnTo>
                    <a:pt x="93066" y="92862"/>
                  </a:lnTo>
                  <a:close/>
                </a:path>
                <a:path w="187960" h="306070">
                  <a:moveTo>
                    <a:pt x="187351" y="266259"/>
                  </a:moveTo>
                  <a:lnTo>
                    <a:pt x="154771" y="266259"/>
                  </a:lnTo>
                  <a:lnTo>
                    <a:pt x="154771" y="300805"/>
                  </a:lnTo>
                  <a:lnTo>
                    <a:pt x="187351" y="300805"/>
                  </a:lnTo>
                  <a:lnTo>
                    <a:pt x="187351" y="266259"/>
                  </a:lnTo>
                  <a:close/>
                </a:path>
                <a:path w="187960" h="306070">
                  <a:moveTo>
                    <a:pt x="149796" y="120229"/>
                  </a:moveTo>
                  <a:lnTo>
                    <a:pt x="97264" y="120229"/>
                  </a:lnTo>
                  <a:lnTo>
                    <a:pt x="109216" y="121296"/>
                  </a:lnTo>
                  <a:lnTo>
                    <a:pt x="120075" y="124496"/>
                  </a:lnTo>
                  <a:lnTo>
                    <a:pt x="150707" y="156245"/>
                  </a:lnTo>
                  <a:lnTo>
                    <a:pt x="154771" y="178953"/>
                  </a:lnTo>
                  <a:lnTo>
                    <a:pt x="154771" y="208958"/>
                  </a:lnTo>
                  <a:lnTo>
                    <a:pt x="145254" y="248078"/>
                  </a:lnTo>
                  <a:lnTo>
                    <a:pt x="106642" y="276952"/>
                  </a:lnTo>
                  <a:lnTo>
                    <a:pt x="92952" y="278251"/>
                  </a:lnTo>
                  <a:lnTo>
                    <a:pt x="145054" y="278251"/>
                  </a:lnTo>
                  <a:lnTo>
                    <a:pt x="154025" y="266259"/>
                  </a:lnTo>
                  <a:lnTo>
                    <a:pt x="187351" y="266259"/>
                  </a:lnTo>
                  <a:lnTo>
                    <a:pt x="187351" y="125780"/>
                  </a:lnTo>
                  <a:lnTo>
                    <a:pt x="154025" y="125780"/>
                  </a:lnTo>
                  <a:lnTo>
                    <a:pt x="149796" y="120229"/>
                  </a:lnTo>
                  <a:close/>
                </a:path>
                <a:path w="187960" h="306070">
                  <a:moveTo>
                    <a:pt x="187351" y="0"/>
                  </a:moveTo>
                  <a:lnTo>
                    <a:pt x="154771" y="0"/>
                  </a:lnTo>
                  <a:lnTo>
                    <a:pt x="154771" y="125780"/>
                  </a:lnTo>
                  <a:lnTo>
                    <a:pt x="187351" y="125780"/>
                  </a:lnTo>
                  <a:lnTo>
                    <a:pt x="1873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85327" y="5529589"/>
              <a:ext cx="177192" cy="21268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211760" y="5436726"/>
              <a:ext cx="33020" cy="300990"/>
            </a:xfrm>
            <a:custGeom>
              <a:avLst/>
              <a:gdLst/>
              <a:ahLst/>
              <a:cxnLst/>
              <a:rect l="l" t="t" r="r" b="b"/>
              <a:pathLst>
                <a:path w="33020" h="300989">
                  <a:moveTo>
                    <a:pt x="32579" y="0"/>
                  </a:moveTo>
                  <a:lnTo>
                    <a:pt x="0" y="0"/>
                  </a:lnTo>
                  <a:lnTo>
                    <a:pt x="0" y="300805"/>
                  </a:lnTo>
                  <a:lnTo>
                    <a:pt x="32579" y="300805"/>
                  </a:lnTo>
                  <a:lnTo>
                    <a:pt x="325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788717" y="5529589"/>
              <a:ext cx="134719" cy="21268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959541" y="5529589"/>
              <a:ext cx="200016" cy="21268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11578" y="5529589"/>
              <a:ext cx="168724" cy="207943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7437264" y="5440453"/>
              <a:ext cx="42545" cy="297180"/>
            </a:xfrm>
            <a:custGeom>
              <a:avLst/>
              <a:gdLst/>
              <a:ahLst/>
              <a:cxnLst/>
              <a:rect l="l" t="t" r="r" b="b"/>
              <a:pathLst>
                <a:path w="42545" h="297179">
                  <a:moveTo>
                    <a:pt x="26957" y="0"/>
                  </a:moveTo>
                  <a:lnTo>
                    <a:pt x="15238" y="0"/>
                  </a:lnTo>
                  <a:lnTo>
                    <a:pt x="10228" y="2034"/>
                  </a:lnTo>
                  <a:lnTo>
                    <a:pt x="6163" y="6094"/>
                  </a:lnTo>
                  <a:lnTo>
                    <a:pt x="2030" y="10093"/>
                  </a:lnTo>
                  <a:lnTo>
                    <a:pt x="0" y="15173"/>
                  </a:lnTo>
                  <a:lnTo>
                    <a:pt x="0" y="27363"/>
                  </a:lnTo>
                  <a:lnTo>
                    <a:pt x="2030" y="32378"/>
                  </a:lnTo>
                  <a:lnTo>
                    <a:pt x="6163" y="36305"/>
                  </a:lnTo>
                  <a:lnTo>
                    <a:pt x="10228" y="40302"/>
                  </a:lnTo>
                  <a:lnTo>
                    <a:pt x="15238" y="42268"/>
                  </a:lnTo>
                  <a:lnTo>
                    <a:pt x="26957" y="42268"/>
                  </a:lnTo>
                  <a:lnTo>
                    <a:pt x="42470" y="15173"/>
                  </a:lnTo>
                  <a:lnTo>
                    <a:pt x="40370" y="10093"/>
                  </a:lnTo>
                  <a:lnTo>
                    <a:pt x="32037" y="2034"/>
                  </a:lnTo>
                  <a:lnTo>
                    <a:pt x="26957" y="0"/>
                  </a:lnTo>
                  <a:close/>
                </a:path>
                <a:path w="42545" h="297179">
                  <a:moveTo>
                    <a:pt x="36915" y="93880"/>
                  </a:moveTo>
                  <a:lnTo>
                    <a:pt x="4334" y="93880"/>
                  </a:lnTo>
                  <a:lnTo>
                    <a:pt x="4334" y="297079"/>
                  </a:lnTo>
                  <a:lnTo>
                    <a:pt x="36915" y="297079"/>
                  </a:lnTo>
                  <a:lnTo>
                    <a:pt x="36915" y="938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7526132" y="5529589"/>
              <a:ext cx="152805" cy="21268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713821" y="5529589"/>
              <a:ext cx="177191" cy="21268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7929550" y="5697230"/>
              <a:ext cx="44450" cy="45085"/>
            </a:xfrm>
            <a:custGeom>
              <a:avLst/>
              <a:gdLst/>
              <a:ahLst/>
              <a:cxnLst/>
              <a:rect l="l" t="t" r="r" b="b"/>
              <a:pathLst>
                <a:path w="44450" h="45085">
                  <a:moveTo>
                    <a:pt x="28244" y="0"/>
                  </a:moveTo>
                  <a:lnTo>
                    <a:pt x="15919" y="0"/>
                  </a:lnTo>
                  <a:lnTo>
                    <a:pt x="10770" y="2235"/>
                  </a:lnTo>
                  <a:lnTo>
                    <a:pt x="6436" y="6638"/>
                  </a:lnTo>
                  <a:lnTo>
                    <a:pt x="2166" y="11108"/>
                  </a:lnTo>
                  <a:lnTo>
                    <a:pt x="0" y="16325"/>
                  </a:lnTo>
                  <a:lnTo>
                    <a:pt x="0" y="28515"/>
                  </a:lnTo>
                  <a:lnTo>
                    <a:pt x="2166" y="33731"/>
                  </a:lnTo>
                  <a:lnTo>
                    <a:pt x="6436" y="38134"/>
                  </a:lnTo>
                  <a:lnTo>
                    <a:pt x="10770" y="42468"/>
                  </a:lnTo>
                  <a:lnTo>
                    <a:pt x="15919" y="44636"/>
                  </a:lnTo>
                  <a:lnTo>
                    <a:pt x="22014" y="44636"/>
                  </a:lnTo>
                  <a:lnTo>
                    <a:pt x="28244" y="44636"/>
                  </a:lnTo>
                  <a:lnTo>
                    <a:pt x="33530" y="42468"/>
                  </a:lnTo>
                  <a:lnTo>
                    <a:pt x="37932" y="38134"/>
                  </a:lnTo>
                  <a:lnTo>
                    <a:pt x="42266" y="33731"/>
                  </a:lnTo>
                  <a:lnTo>
                    <a:pt x="44434" y="28515"/>
                  </a:lnTo>
                  <a:lnTo>
                    <a:pt x="44434" y="16325"/>
                  </a:lnTo>
                  <a:lnTo>
                    <a:pt x="42266" y="11108"/>
                  </a:lnTo>
                  <a:lnTo>
                    <a:pt x="37932" y="6638"/>
                  </a:lnTo>
                  <a:lnTo>
                    <a:pt x="33530" y="2235"/>
                  </a:lnTo>
                  <a:lnTo>
                    <a:pt x="282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71000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59862" y="4076575"/>
            <a:ext cx="1793239" cy="1099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13970" algn="ctr">
              <a:lnSpc>
                <a:spcPct val="98900"/>
              </a:lnSpc>
              <a:spcBef>
                <a:spcPts val="125"/>
              </a:spcBef>
            </a:pPr>
            <a:r>
              <a:rPr sz="1750" b="1" spc="65" dirty="0">
                <a:solidFill>
                  <a:srgbClr val="111C4D"/>
                </a:solidFill>
                <a:latin typeface="Arial"/>
                <a:cs typeface="Arial"/>
              </a:rPr>
              <a:t>Directiva</a:t>
            </a:r>
            <a:r>
              <a:rPr sz="1750" b="1" spc="50" dirty="0">
                <a:solidFill>
                  <a:srgbClr val="111C4D"/>
                </a:solidFill>
                <a:latin typeface="Arial"/>
                <a:cs typeface="Arial"/>
              </a:rPr>
              <a:t> </a:t>
            </a:r>
            <a:r>
              <a:rPr sz="1750" b="1" spc="45" dirty="0">
                <a:solidFill>
                  <a:srgbClr val="1A346B"/>
                </a:solidFill>
                <a:latin typeface="Arial"/>
                <a:cs typeface="Arial"/>
              </a:rPr>
              <a:t>UE: </a:t>
            </a:r>
            <a:r>
              <a:rPr sz="1700" spc="110" dirty="0">
                <a:solidFill>
                  <a:srgbClr val="131121"/>
                </a:solidFill>
                <a:latin typeface="Arial"/>
                <a:cs typeface="Arial"/>
              </a:rPr>
              <a:t>renunţarea</a:t>
            </a:r>
            <a:r>
              <a:rPr sz="1700" spc="85" dirty="0">
                <a:solidFill>
                  <a:srgbClr val="131121"/>
                </a:solidFill>
                <a:latin typeface="Arial"/>
                <a:cs typeface="Arial"/>
              </a:rPr>
              <a:t> </a:t>
            </a:r>
            <a:r>
              <a:rPr sz="1700" spc="60" dirty="0">
                <a:solidFill>
                  <a:srgbClr val="131121"/>
                </a:solidFill>
                <a:latin typeface="Arial"/>
                <a:cs typeface="Arial"/>
              </a:rPr>
              <a:t>la </a:t>
            </a:r>
            <a:r>
              <a:rPr sz="1800" spc="105" dirty="0">
                <a:solidFill>
                  <a:srgbClr val="131121"/>
                </a:solidFill>
                <a:latin typeface="Times New Roman"/>
                <a:cs typeface="Times New Roman"/>
              </a:rPr>
              <a:t>centralele</a:t>
            </a:r>
            <a:r>
              <a:rPr sz="1800" spc="155" dirty="0">
                <a:solidFill>
                  <a:srgbClr val="131121"/>
                </a:solidFill>
                <a:latin typeface="Times New Roman"/>
                <a:cs typeface="Times New Roman"/>
              </a:rPr>
              <a:t> </a:t>
            </a:r>
            <a:r>
              <a:rPr sz="1800" spc="130" dirty="0">
                <a:solidFill>
                  <a:srgbClr val="131121"/>
                </a:solidFill>
                <a:latin typeface="Times New Roman"/>
                <a:cs typeface="Times New Roman"/>
              </a:rPr>
              <a:t>pe</a:t>
            </a:r>
            <a:r>
              <a:rPr sz="1800" spc="-180" dirty="0">
                <a:solidFill>
                  <a:srgbClr val="131121"/>
                </a:solidFill>
                <a:latin typeface="Times New Roman"/>
                <a:cs typeface="Times New Roman"/>
              </a:rPr>
              <a:t> </a:t>
            </a:r>
            <a:r>
              <a:rPr sz="1800" spc="100" dirty="0">
                <a:solidFill>
                  <a:srgbClr val="131121"/>
                </a:solidFill>
                <a:latin typeface="Times New Roman"/>
                <a:cs typeface="Times New Roman"/>
              </a:rPr>
              <a:t>gaz </a:t>
            </a:r>
            <a:r>
              <a:rPr sz="1750" spc="120" dirty="0">
                <a:solidFill>
                  <a:srgbClr val="131121"/>
                </a:solidFill>
                <a:latin typeface="Arial"/>
                <a:cs typeface="Arial"/>
              </a:rPr>
              <a:t>din</a:t>
            </a:r>
            <a:r>
              <a:rPr sz="1750" spc="-75" dirty="0">
                <a:solidFill>
                  <a:srgbClr val="131121"/>
                </a:solidFill>
                <a:latin typeface="Arial"/>
                <a:cs typeface="Arial"/>
              </a:rPr>
              <a:t> </a:t>
            </a:r>
            <a:r>
              <a:rPr sz="1850" b="1" spc="330" dirty="0">
                <a:solidFill>
                  <a:srgbClr val="111C4D"/>
                </a:solidFill>
                <a:latin typeface="Times New Roman"/>
                <a:cs typeface="Times New Roman"/>
              </a:rPr>
              <a:t>2030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7127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4F594-417D-ADDC-290E-695FD78F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36526"/>
            <a:ext cx="3733800" cy="1120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08337-9B7F-DE33-D0EF-722B37F39D15}"/>
              </a:ext>
            </a:extLst>
          </p:cNvPr>
          <p:cNvSpPr txBox="1"/>
          <p:nvPr/>
        </p:nvSpPr>
        <p:spPr>
          <a:xfrm>
            <a:off x="469900" y="21272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bg1"/>
                </a:solidFill>
                <a:latin typeface="+mj-lt"/>
              </a:rPr>
              <a:t>Evaluare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000" cy="71279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3810"/>
            <a:ext cx="10692130" cy="7127240"/>
            <a:chOff x="0" y="889"/>
            <a:chExt cx="10692130" cy="712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"/>
              <a:ext cx="5992174" cy="7127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9816" y="2160"/>
              <a:ext cx="4751993" cy="71258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193" y="621219"/>
              <a:ext cx="132892" cy="159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167" y="560156"/>
              <a:ext cx="159256" cy="220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018" y="621219"/>
              <a:ext cx="126544" cy="1559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250" y="579665"/>
              <a:ext cx="89002" cy="2007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5814" y="621219"/>
              <a:ext cx="215089" cy="1595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56875" y="551570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59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411" y="621219"/>
              <a:ext cx="120398" cy="15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1010" y="579665"/>
              <a:ext cx="89002" cy="2007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2160" y="621219"/>
              <a:ext cx="132894" cy="159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31986" y="622083"/>
              <a:ext cx="79503" cy="1550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7956" y="621219"/>
              <a:ext cx="216410" cy="1559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0079" y="621219"/>
              <a:ext cx="150014" cy="1595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75857" y="682686"/>
              <a:ext cx="81280" cy="19685"/>
            </a:xfrm>
            <a:custGeom>
              <a:avLst/>
              <a:gdLst/>
              <a:ahLst/>
              <a:cxnLst/>
              <a:rect l="l" t="t" r="r" b="b"/>
              <a:pathLst>
                <a:path w="81280" h="19684">
                  <a:moveTo>
                    <a:pt x="81280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81280" y="19202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1784" y="621219"/>
              <a:ext cx="101041" cy="159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9900" y="621219"/>
              <a:ext cx="150016" cy="1595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8930" y="621219"/>
              <a:ext cx="126542" cy="15595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78198" y="554364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44848" y="621219"/>
              <a:ext cx="114606" cy="1595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84752" y="558377"/>
              <a:ext cx="120397" cy="22235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12033" y="621219"/>
              <a:ext cx="277722" cy="1595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8830" y="621219"/>
              <a:ext cx="140514" cy="2276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8307" y="621219"/>
              <a:ext cx="132894" cy="159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8133" y="621219"/>
              <a:ext cx="126544" cy="1559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0238" y="621219"/>
              <a:ext cx="132894" cy="1595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90064" y="621219"/>
              <a:ext cx="215089" cy="1595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25448" y="621219"/>
              <a:ext cx="101041" cy="1595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60729" y="624773"/>
              <a:ext cx="126493" cy="15595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8210" y="579665"/>
              <a:ext cx="89002" cy="2007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29360" y="621219"/>
              <a:ext cx="132894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3582" y="916462"/>
              <a:ext cx="140515" cy="2291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3060" y="986112"/>
              <a:ext cx="132894" cy="1595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6403" y="986112"/>
              <a:ext cx="216409" cy="15595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05686" y="916467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5" h="226059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5" h="226059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09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12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9705" h="226059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5" h="226059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5" h="226059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13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387" y="23317"/>
                  </a:lnTo>
                  <a:lnTo>
                    <a:pt x="179476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19968" y="986112"/>
              <a:ext cx="150014" cy="1595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97717" y="986112"/>
              <a:ext cx="120398" cy="1595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64089" y="986112"/>
              <a:ext cx="126542" cy="15595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26193" y="986112"/>
              <a:ext cx="132894" cy="1595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48598" y="986112"/>
              <a:ext cx="132894" cy="1595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69121" y="916462"/>
              <a:ext cx="140515" cy="22916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91527" y="986112"/>
              <a:ext cx="114606" cy="15951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042704" y="916467"/>
              <a:ext cx="102870" cy="226060"/>
            </a:xfrm>
            <a:custGeom>
              <a:avLst/>
              <a:gdLst/>
              <a:ahLst/>
              <a:cxnLst/>
              <a:rect l="l" t="t" r="r" b="b"/>
              <a:pathLst>
                <a:path w="102869" h="226059">
                  <a:moveTo>
                    <a:pt x="24434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34" y="225602"/>
                  </a:lnTo>
                  <a:lnTo>
                    <a:pt x="24434" y="0"/>
                  </a:lnTo>
                  <a:close/>
                </a:path>
                <a:path w="102869" h="226059">
                  <a:moveTo>
                    <a:pt x="98247" y="73202"/>
                  </a:moveTo>
                  <a:lnTo>
                    <a:pt x="73812" y="73202"/>
                  </a:lnTo>
                  <a:lnTo>
                    <a:pt x="73812" y="225602"/>
                  </a:lnTo>
                  <a:lnTo>
                    <a:pt x="98247" y="225602"/>
                  </a:lnTo>
                  <a:lnTo>
                    <a:pt x="98247" y="73202"/>
                  </a:lnTo>
                  <a:close/>
                </a:path>
                <a:path w="102869" h="226059">
                  <a:moveTo>
                    <a:pt x="102412" y="14173"/>
                  </a:moveTo>
                  <a:lnTo>
                    <a:pt x="100838" y="10363"/>
                  </a:lnTo>
                  <a:lnTo>
                    <a:pt x="94589" y="4318"/>
                  </a:lnTo>
                  <a:lnTo>
                    <a:pt x="90779" y="2794"/>
                  </a:lnTo>
                  <a:lnTo>
                    <a:pt x="81991" y="2794"/>
                  </a:lnTo>
                  <a:lnTo>
                    <a:pt x="78232" y="4318"/>
                  </a:lnTo>
                  <a:lnTo>
                    <a:pt x="75184" y="7366"/>
                  </a:lnTo>
                  <a:lnTo>
                    <a:pt x="72085" y="10363"/>
                  </a:lnTo>
                  <a:lnTo>
                    <a:pt x="70561" y="14173"/>
                  </a:lnTo>
                  <a:lnTo>
                    <a:pt x="70561" y="23317"/>
                  </a:lnTo>
                  <a:lnTo>
                    <a:pt x="71983" y="26822"/>
                  </a:lnTo>
                  <a:lnTo>
                    <a:pt x="72085" y="27076"/>
                  </a:lnTo>
                  <a:lnTo>
                    <a:pt x="75184" y="30022"/>
                  </a:lnTo>
                  <a:lnTo>
                    <a:pt x="78232" y="33020"/>
                  </a:lnTo>
                  <a:lnTo>
                    <a:pt x="81991" y="34493"/>
                  </a:lnTo>
                  <a:lnTo>
                    <a:pt x="90779" y="34493"/>
                  </a:lnTo>
                  <a:lnTo>
                    <a:pt x="94449" y="33020"/>
                  </a:lnTo>
                  <a:lnTo>
                    <a:pt x="97586" y="30022"/>
                  </a:lnTo>
                  <a:lnTo>
                    <a:pt x="100838" y="26822"/>
                  </a:lnTo>
                  <a:lnTo>
                    <a:pt x="102323" y="23317"/>
                  </a:lnTo>
                  <a:lnTo>
                    <a:pt x="102412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179923" y="986112"/>
              <a:ext cx="132892" cy="1595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49749" y="986112"/>
              <a:ext cx="126544" cy="1559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03980" y="944556"/>
              <a:ext cx="89002" cy="25389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622295" y="919256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29" y="0"/>
                  </a:lnTo>
                  <a:lnTo>
                    <a:pt x="7670" y="1525"/>
                  </a:lnTo>
                  <a:lnTo>
                    <a:pt x="4621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82876" y="986112"/>
              <a:ext cx="216410" cy="15595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42162" y="989665"/>
              <a:ext cx="126493" cy="15595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17932" y="916462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59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73459" y="944556"/>
              <a:ext cx="89001" cy="25389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91773" y="989665"/>
              <a:ext cx="126493" cy="1559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7543" y="986112"/>
              <a:ext cx="216410" cy="1559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826829" y="919256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8" y="0"/>
                  </a:moveTo>
                  <a:lnTo>
                    <a:pt x="11430" y="0"/>
                  </a:lnTo>
                  <a:lnTo>
                    <a:pt x="7672" y="1525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0"/>
                  </a:lnTo>
                  <a:lnTo>
                    <a:pt x="20218" y="31700"/>
                  </a:lnTo>
                  <a:lnTo>
                    <a:pt x="23893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5"/>
                  </a:lnTo>
                  <a:lnTo>
                    <a:pt x="20218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4" y="222810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885606" y="944556"/>
              <a:ext cx="89002" cy="25389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4632" y="919261"/>
              <a:ext cx="4671695" cy="588010"/>
            </a:xfrm>
            <a:custGeom>
              <a:avLst/>
              <a:gdLst/>
              <a:ahLst/>
              <a:cxnLst/>
              <a:rect l="l" t="t" r="r" b="b"/>
              <a:pathLst>
                <a:path w="4671695" h="588010">
                  <a:moveTo>
                    <a:pt x="110693" y="564857"/>
                  </a:moveTo>
                  <a:lnTo>
                    <a:pt x="24993" y="564857"/>
                  </a:lnTo>
                  <a:lnTo>
                    <a:pt x="24993" y="374357"/>
                  </a:lnTo>
                  <a:lnTo>
                    <a:pt x="0" y="374357"/>
                  </a:lnTo>
                  <a:lnTo>
                    <a:pt x="0" y="564857"/>
                  </a:lnTo>
                  <a:lnTo>
                    <a:pt x="0" y="587717"/>
                  </a:lnTo>
                  <a:lnTo>
                    <a:pt x="110693" y="587717"/>
                  </a:lnTo>
                  <a:lnTo>
                    <a:pt x="110693" y="564857"/>
                  </a:lnTo>
                  <a:close/>
                </a:path>
                <a:path w="4671695" h="588010">
                  <a:moveTo>
                    <a:pt x="164592" y="435305"/>
                  </a:moveTo>
                  <a:lnTo>
                    <a:pt x="140157" y="435305"/>
                  </a:lnTo>
                  <a:lnTo>
                    <a:pt x="140157" y="587705"/>
                  </a:lnTo>
                  <a:lnTo>
                    <a:pt x="164592" y="587705"/>
                  </a:lnTo>
                  <a:lnTo>
                    <a:pt x="164592" y="435305"/>
                  </a:lnTo>
                  <a:close/>
                </a:path>
                <a:path w="4671695" h="588010">
                  <a:moveTo>
                    <a:pt x="168757" y="376275"/>
                  </a:moveTo>
                  <a:lnTo>
                    <a:pt x="167182" y="372465"/>
                  </a:lnTo>
                  <a:lnTo>
                    <a:pt x="160934" y="366420"/>
                  </a:lnTo>
                  <a:lnTo>
                    <a:pt x="157124" y="364896"/>
                  </a:lnTo>
                  <a:lnTo>
                    <a:pt x="148336" y="364896"/>
                  </a:lnTo>
                  <a:lnTo>
                    <a:pt x="144576" y="366420"/>
                  </a:lnTo>
                  <a:lnTo>
                    <a:pt x="141528" y="369468"/>
                  </a:lnTo>
                  <a:lnTo>
                    <a:pt x="138430" y="372465"/>
                  </a:lnTo>
                  <a:lnTo>
                    <a:pt x="136906" y="376275"/>
                  </a:lnTo>
                  <a:lnTo>
                    <a:pt x="136906" y="385419"/>
                  </a:lnTo>
                  <a:lnTo>
                    <a:pt x="138328" y="388924"/>
                  </a:lnTo>
                  <a:lnTo>
                    <a:pt x="138430" y="389178"/>
                  </a:lnTo>
                  <a:lnTo>
                    <a:pt x="141528" y="392125"/>
                  </a:lnTo>
                  <a:lnTo>
                    <a:pt x="144576" y="395122"/>
                  </a:lnTo>
                  <a:lnTo>
                    <a:pt x="148336" y="396595"/>
                  </a:lnTo>
                  <a:lnTo>
                    <a:pt x="157124" y="396595"/>
                  </a:lnTo>
                  <a:lnTo>
                    <a:pt x="160794" y="395122"/>
                  </a:lnTo>
                  <a:lnTo>
                    <a:pt x="163931" y="392125"/>
                  </a:lnTo>
                  <a:lnTo>
                    <a:pt x="167182" y="388924"/>
                  </a:lnTo>
                  <a:lnTo>
                    <a:pt x="168681" y="385419"/>
                  </a:lnTo>
                  <a:lnTo>
                    <a:pt x="168757" y="376275"/>
                  </a:lnTo>
                  <a:close/>
                </a:path>
                <a:path w="4671695" h="588010">
                  <a:moveTo>
                    <a:pt x="4596968" y="70408"/>
                  </a:moveTo>
                  <a:lnTo>
                    <a:pt x="4572533" y="70408"/>
                  </a:lnTo>
                  <a:lnTo>
                    <a:pt x="4572533" y="222808"/>
                  </a:lnTo>
                  <a:lnTo>
                    <a:pt x="4596968" y="222808"/>
                  </a:lnTo>
                  <a:lnTo>
                    <a:pt x="4596968" y="70408"/>
                  </a:lnTo>
                  <a:close/>
                </a:path>
                <a:path w="4671695" h="588010">
                  <a:moveTo>
                    <a:pt x="4601134" y="11379"/>
                  </a:moveTo>
                  <a:lnTo>
                    <a:pt x="4599559" y="7569"/>
                  </a:lnTo>
                  <a:lnTo>
                    <a:pt x="4593310" y="1524"/>
                  </a:lnTo>
                  <a:lnTo>
                    <a:pt x="4589500" y="0"/>
                  </a:lnTo>
                  <a:lnTo>
                    <a:pt x="4580712" y="0"/>
                  </a:lnTo>
                  <a:lnTo>
                    <a:pt x="4576953" y="1524"/>
                  </a:lnTo>
                  <a:lnTo>
                    <a:pt x="4573905" y="4572"/>
                  </a:lnTo>
                  <a:lnTo>
                    <a:pt x="4570806" y="7569"/>
                  </a:lnTo>
                  <a:lnTo>
                    <a:pt x="4569282" y="11379"/>
                  </a:lnTo>
                  <a:lnTo>
                    <a:pt x="4569282" y="20523"/>
                  </a:lnTo>
                  <a:lnTo>
                    <a:pt x="4570704" y="24028"/>
                  </a:lnTo>
                  <a:lnTo>
                    <a:pt x="4570806" y="24282"/>
                  </a:lnTo>
                  <a:lnTo>
                    <a:pt x="4573905" y="27228"/>
                  </a:lnTo>
                  <a:lnTo>
                    <a:pt x="4576953" y="30226"/>
                  </a:lnTo>
                  <a:lnTo>
                    <a:pt x="4580712" y="31699"/>
                  </a:lnTo>
                  <a:lnTo>
                    <a:pt x="4589500" y="31699"/>
                  </a:lnTo>
                  <a:lnTo>
                    <a:pt x="4593171" y="30226"/>
                  </a:lnTo>
                  <a:lnTo>
                    <a:pt x="4596308" y="27228"/>
                  </a:lnTo>
                  <a:lnTo>
                    <a:pt x="4599559" y="24028"/>
                  </a:lnTo>
                  <a:lnTo>
                    <a:pt x="4601045" y="20523"/>
                  </a:lnTo>
                  <a:lnTo>
                    <a:pt x="4601134" y="11379"/>
                  </a:lnTo>
                  <a:close/>
                </a:path>
                <a:path w="4671695" h="588010">
                  <a:moveTo>
                    <a:pt x="4671644" y="204825"/>
                  </a:moveTo>
                  <a:lnTo>
                    <a:pt x="4670018" y="200914"/>
                  </a:lnTo>
                  <a:lnTo>
                    <a:pt x="4666767" y="197561"/>
                  </a:lnTo>
                  <a:lnTo>
                    <a:pt x="4663465" y="194259"/>
                  </a:lnTo>
                  <a:lnTo>
                    <a:pt x="4659503" y="192582"/>
                  </a:lnTo>
                  <a:lnTo>
                    <a:pt x="4650257" y="192582"/>
                  </a:lnTo>
                  <a:lnTo>
                    <a:pt x="4646396" y="194259"/>
                  </a:lnTo>
                  <a:lnTo>
                    <a:pt x="4643145" y="197561"/>
                  </a:lnTo>
                  <a:lnTo>
                    <a:pt x="4639945" y="200914"/>
                  </a:lnTo>
                  <a:lnTo>
                    <a:pt x="4638319" y="204825"/>
                  </a:lnTo>
                  <a:lnTo>
                    <a:pt x="4638319" y="213969"/>
                  </a:lnTo>
                  <a:lnTo>
                    <a:pt x="4639945" y="217881"/>
                  </a:lnTo>
                  <a:lnTo>
                    <a:pt x="4643145" y="221183"/>
                  </a:lnTo>
                  <a:lnTo>
                    <a:pt x="4646396" y="224434"/>
                  </a:lnTo>
                  <a:lnTo>
                    <a:pt x="4650257" y="226060"/>
                  </a:lnTo>
                  <a:lnTo>
                    <a:pt x="4654829" y="226060"/>
                  </a:lnTo>
                  <a:lnTo>
                    <a:pt x="4659503" y="226060"/>
                  </a:lnTo>
                  <a:lnTo>
                    <a:pt x="4663465" y="224434"/>
                  </a:lnTo>
                  <a:lnTo>
                    <a:pt x="4666767" y="221183"/>
                  </a:lnTo>
                  <a:lnTo>
                    <a:pt x="4670018" y="217881"/>
                  </a:lnTo>
                  <a:lnTo>
                    <a:pt x="4671644" y="213969"/>
                  </a:lnTo>
                  <a:lnTo>
                    <a:pt x="4671644" y="20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48611" y="1351004"/>
              <a:ext cx="216410" cy="15595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907898" y="128414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4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1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4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6675" y="1309449"/>
              <a:ext cx="89002" cy="20076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76961" y="1288162"/>
              <a:ext cx="120398" cy="22235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43332" y="1351868"/>
              <a:ext cx="79502" cy="15509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1346047" y="1281363"/>
              <a:ext cx="101600" cy="226060"/>
            </a:xfrm>
            <a:custGeom>
              <a:avLst/>
              <a:gdLst/>
              <a:ahLst/>
              <a:cxnLst/>
              <a:rect l="l" t="t" r="r" b="b"/>
              <a:pathLst>
                <a:path w="101600" h="226059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01600" h="226059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12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01600" h="226059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6515" y="1351004"/>
              <a:ext cx="132894" cy="1595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21570" y="1309449"/>
              <a:ext cx="89002" cy="20076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32720" y="1351004"/>
              <a:ext cx="132894" cy="15951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2547" y="1281355"/>
              <a:ext cx="126542" cy="22560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175065" y="1351004"/>
              <a:ext cx="126544" cy="15595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37170" y="1351004"/>
              <a:ext cx="150014" cy="1595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526198" y="1281355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59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89598" y="1351004"/>
              <a:ext cx="150016" cy="1595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768212" y="1351004"/>
              <a:ext cx="140515" cy="22768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54854" y="128414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21505" y="1351004"/>
              <a:ext cx="132894" cy="15951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188080" y="128414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0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48662" y="1351004"/>
              <a:ext cx="126544" cy="155954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510766" y="1351004"/>
              <a:ext cx="150016" cy="15951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0601" y="1351004"/>
              <a:ext cx="101041" cy="15951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10844" y="1309449"/>
              <a:ext cx="89002" cy="20076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932410" y="1351004"/>
              <a:ext cx="228447" cy="15951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72112" y="1351004"/>
              <a:ext cx="101041" cy="15951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07394" y="1354556"/>
              <a:ext cx="126493" cy="15595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83163" y="1351004"/>
              <a:ext cx="126544" cy="15595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32061" y="1281355"/>
              <a:ext cx="140515" cy="22916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7394" y="1309449"/>
              <a:ext cx="89002" cy="20076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110675" y="1351004"/>
              <a:ext cx="120398" cy="1595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258757" y="1309449"/>
              <a:ext cx="89002" cy="200761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369907" y="1351004"/>
              <a:ext cx="132894" cy="15951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40953" y="1646248"/>
              <a:ext cx="140515" cy="22916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20432" y="1715896"/>
              <a:ext cx="150014" cy="15951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798181" y="1715896"/>
              <a:ext cx="120398" cy="159513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964552" y="1716760"/>
              <a:ext cx="79501" cy="1550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143624" y="1646248"/>
              <a:ext cx="140514" cy="2291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3101" y="1715896"/>
              <a:ext cx="132894" cy="15951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566030" y="1649040"/>
              <a:ext cx="1485295" cy="29291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0398" y="1646248"/>
              <a:ext cx="140515" cy="22916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9877" y="1715896"/>
              <a:ext cx="132892" cy="15951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1340" y="2080788"/>
              <a:ext cx="140207" cy="22605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0512" y="2080788"/>
              <a:ext cx="245569" cy="15951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44681" y="2011139"/>
              <a:ext cx="140515" cy="2291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1323" y="2084342"/>
              <a:ext cx="126493" cy="15595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96678" y="2039234"/>
              <a:ext cx="221896" cy="25389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747887" y="201393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1" y="27230"/>
                  </a:lnTo>
                  <a:lnTo>
                    <a:pt x="7670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1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814536" y="2080788"/>
              <a:ext cx="132894" cy="159513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056601" y="2080788"/>
              <a:ext cx="120398" cy="15951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306487" y="2011139"/>
              <a:ext cx="1528074" cy="2957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879773" y="201113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943173" y="2080788"/>
              <a:ext cx="150016" cy="15951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132202" y="2081653"/>
              <a:ext cx="79501" cy="15509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311274" y="2080788"/>
              <a:ext cx="114606" cy="15951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59204" y="2084342"/>
              <a:ext cx="126493" cy="155959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708076" y="2080788"/>
              <a:ext cx="114606" cy="159513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47980" y="2080788"/>
              <a:ext cx="120398" cy="15951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014349" y="2080788"/>
              <a:ext cx="228448" cy="15951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27919" y="4635035"/>
              <a:ext cx="308203" cy="15951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75136" y="4635035"/>
              <a:ext cx="216410" cy="15595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11996" y="4635035"/>
              <a:ext cx="101041" cy="15951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0112" y="4635035"/>
              <a:ext cx="132894" cy="15951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709939" y="4635035"/>
              <a:ext cx="216409" cy="15595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972476" y="4635035"/>
              <a:ext cx="126542" cy="15595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33716" y="4635035"/>
              <a:ext cx="120398" cy="159513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2281190" y="4757058"/>
              <a:ext cx="41275" cy="73660"/>
            </a:xfrm>
            <a:custGeom>
              <a:avLst/>
              <a:gdLst/>
              <a:ahLst/>
              <a:cxnLst/>
              <a:rect l="l" t="t" r="r" b="b"/>
              <a:pathLst>
                <a:path w="41275" h="73660">
                  <a:moveTo>
                    <a:pt x="41248" y="0"/>
                  </a:moveTo>
                  <a:lnTo>
                    <a:pt x="17424" y="0"/>
                  </a:lnTo>
                  <a:lnTo>
                    <a:pt x="0" y="73201"/>
                  </a:lnTo>
                  <a:lnTo>
                    <a:pt x="17424" y="73201"/>
                  </a:lnTo>
                  <a:lnTo>
                    <a:pt x="41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439281" y="4565386"/>
              <a:ext cx="140514" cy="22916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8759" y="4635035"/>
              <a:ext cx="132894" cy="15951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79391" y="4635035"/>
              <a:ext cx="101041" cy="212342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2914671" y="4568180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64838" y="4635035"/>
              <a:ext cx="132894" cy="159513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225469" y="4635035"/>
              <a:ext cx="101041" cy="15951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5713" y="4593481"/>
              <a:ext cx="89002" cy="200761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56863" y="4635035"/>
              <a:ext cx="132894" cy="159513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99791" y="4565386"/>
              <a:ext cx="140515" cy="22916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879269" y="4635035"/>
              <a:ext cx="132894" cy="15951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121334" y="4635035"/>
              <a:ext cx="120398" cy="159513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78510" y="4635035"/>
              <a:ext cx="101041" cy="212342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98754" y="4593481"/>
              <a:ext cx="89001" cy="200761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09903" y="4635035"/>
              <a:ext cx="132894" cy="15951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679730" y="4635035"/>
              <a:ext cx="140209" cy="22605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40613" y="4593481"/>
              <a:ext cx="89002" cy="20076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950899" y="4635035"/>
              <a:ext cx="120398" cy="1595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982" y="4593481"/>
              <a:ext cx="89002" cy="200761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841792" y="4999928"/>
              <a:ext cx="101041" cy="15951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969044" y="4937086"/>
              <a:ext cx="120398" cy="22235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207653" y="4999928"/>
              <a:ext cx="120397" cy="15951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374023" y="4999928"/>
              <a:ext cx="140209" cy="226058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541916" y="4999928"/>
              <a:ext cx="120398" cy="15951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708287" y="4937086"/>
              <a:ext cx="215088" cy="22235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49614" y="5003481"/>
              <a:ext cx="126493" cy="15595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25383" y="4999928"/>
              <a:ext cx="126544" cy="155956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394646" y="4933084"/>
              <a:ext cx="106045" cy="222885"/>
            </a:xfrm>
            <a:custGeom>
              <a:avLst/>
              <a:gdLst/>
              <a:ahLst/>
              <a:cxnLst/>
              <a:rect l="l" t="t" r="r" b="b"/>
              <a:pathLst>
                <a:path w="106045" h="222885">
                  <a:moveTo>
                    <a:pt x="27686" y="70408"/>
                  </a:moveTo>
                  <a:lnTo>
                    <a:pt x="3251" y="70408"/>
                  </a:lnTo>
                  <a:lnTo>
                    <a:pt x="3251" y="222808"/>
                  </a:lnTo>
                  <a:lnTo>
                    <a:pt x="27686" y="222808"/>
                  </a:lnTo>
                  <a:lnTo>
                    <a:pt x="27686" y="70408"/>
                  </a:lnTo>
                  <a:close/>
                </a:path>
                <a:path w="106045" h="222885">
                  <a:moveTo>
                    <a:pt x="31851" y="11379"/>
                  </a:moveTo>
                  <a:lnTo>
                    <a:pt x="30276" y="7569"/>
                  </a:lnTo>
                  <a:lnTo>
                    <a:pt x="24028" y="1524"/>
                  </a:lnTo>
                  <a:lnTo>
                    <a:pt x="20218" y="0"/>
                  </a:lnTo>
                  <a:lnTo>
                    <a:pt x="11430" y="0"/>
                  </a:lnTo>
                  <a:lnTo>
                    <a:pt x="7670" y="1524"/>
                  </a:lnTo>
                  <a:lnTo>
                    <a:pt x="4622" y="4572"/>
                  </a:lnTo>
                  <a:lnTo>
                    <a:pt x="1524" y="7569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22" y="24028"/>
                  </a:lnTo>
                  <a:lnTo>
                    <a:pt x="1524" y="24282"/>
                  </a:lnTo>
                  <a:lnTo>
                    <a:pt x="4622" y="27228"/>
                  </a:lnTo>
                  <a:lnTo>
                    <a:pt x="7670" y="30226"/>
                  </a:lnTo>
                  <a:lnTo>
                    <a:pt x="11430" y="31699"/>
                  </a:lnTo>
                  <a:lnTo>
                    <a:pt x="20218" y="31699"/>
                  </a:lnTo>
                  <a:lnTo>
                    <a:pt x="23888" y="30226"/>
                  </a:lnTo>
                  <a:lnTo>
                    <a:pt x="27025" y="27228"/>
                  </a:lnTo>
                  <a:lnTo>
                    <a:pt x="30276" y="24028"/>
                  </a:lnTo>
                  <a:lnTo>
                    <a:pt x="31762" y="20523"/>
                  </a:lnTo>
                  <a:lnTo>
                    <a:pt x="31851" y="11379"/>
                  </a:lnTo>
                  <a:close/>
                </a:path>
                <a:path w="106045" h="222885">
                  <a:moveTo>
                    <a:pt x="101498" y="70408"/>
                  </a:moveTo>
                  <a:lnTo>
                    <a:pt x="77063" y="70408"/>
                  </a:lnTo>
                  <a:lnTo>
                    <a:pt x="77063" y="222808"/>
                  </a:lnTo>
                  <a:lnTo>
                    <a:pt x="101498" y="222808"/>
                  </a:lnTo>
                  <a:lnTo>
                    <a:pt x="101498" y="70408"/>
                  </a:lnTo>
                  <a:close/>
                </a:path>
                <a:path w="106045" h="222885">
                  <a:moveTo>
                    <a:pt x="105664" y="11379"/>
                  </a:moveTo>
                  <a:lnTo>
                    <a:pt x="104089" y="7569"/>
                  </a:lnTo>
                  <a:lnTo>
                    <a:pt x="97840" y="1524"/>
                  </a:lnTo>
                  <a:lnTo>
                    <a:pt x="94030" y="0"/>
                  </a:lnTo>
                  <a:lnTo>
                    <a:pt x="85242" y="0"/>
                  </a:lnTo>
                  <a:lnTo>
                    <a:pt x="81483" y="1524"/>
                  </a:lnTo>
                  <a:lnTo>
                    <a:pt x="78435" y="4572"/>
                  </a:lnTo>
                  <a:lnTo>
                    <a:pt x="75336" y="7569"/>
                  </a:lnTo>
                  <a:lnTo>
                    <a:pt x="73812" y="11379"/>
                  </a:lnTo>
                  <a:lnTo>
                    <a:pt x="73812" y="20523"/>
                  </a:lnTo>
                  <a:lnTo>
                    <a:pt x="75234" y="24028"/>
                  </a:lnTo>
                  <a:lnTo>
                    <a:pt x="75336" y="24282"/>
                  </a:lnTo>
                  <a:lnTo>
                    <a:pt x="78435" y="27228"/>
                  </a:lnTo>
                  <a:lnTo>
                    <a:pt x="81483" y="30226"/>
                  </a:lnTo>
                  <a:lnTo>
                    <a:pt x="85242" y="31699"/>
                  </a:lnTo>
                  <a:lnTo>
                    <a:pt x="94030" y="31699"/>
                  </a:lnTo>
                  <a:lnTo>
                    <a:pt x="97713" y="30226"/>
                  </a:lnTo>
                  <a:lnTo>
                    <a:pt x="100838" y="27228"/>
                  </a:lnTo>
                  <a:lnTo>
                    <a:pt x="104089" y="24028"/>
                  </a:lnTo>
                  <a:lnTo>
                    <a:pt x="105575" y="20523"/>
                  </a:lnTo>
                  <a:lnTo>
                    <a:pt x="105664" y="11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29047" y="4999928"/>
              <a:ext cx="126544" cy="155956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3791153" y="4999928"/>
              <a:ext cx="150014" cy="159511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624713" y="4933084"/>
              <a:ext cx="3451860" cy="588010"/>
            </a:xfrm>
            <a:custGeom>
              <a:avLst/>
              <a:gdLst/>
              <a:ahLst/>
              <a:cxnLst/>
              <a:rect l="l" t="t" r="r" b="b"/>
              <a:pathLst>
                <a:path w="3451860" h="588010">
                  <a:moveTo>
                    <a:pt x="27686" y="435292"/>
                  </a:moveTo>
                  <a:lnTo>
                    <a:pt x="3251" y="435292"/>
                  </a:lnTo>
                  <a:lnTo>
                    <a:pt x="3251" y="587692"/>
                  </a:lnTo>
                  <a:lnTo>
                    <a:pt x="27686" y="587692"/>
                  </a:lnTo>
                  <a:lnTo>
                    <a:pt x="27686" y="435292"/>
                  </a:lnTo>
                  <a:close/>
                </a:path>
                <a:path w="3451860" h="588010">
                  <a:moveTo>
                    <a:pt x="31851" y="376262"/>
                  </a:moveTo>
                  <a:lnTo>
                    <a:pt x="30276" y="372452"/>
                  </a:lnTo>
                  <a:lnTo>
                    <a:pt x="24028" y="366407"/>
                  </a:lnTo>
                  <a:lnTo>
                    <a:pt x="20218" y="364883"/>
                  </a:lnTo>
                  <a:lnTo>
                    <a:pt x="11430" y="364883"/>
                  </a:lnTo>
                  <a:lnTo>
                    <a:pt x="7670" y="366407"/>
                  </a:lnTo>
                  <a:lnTo>
                    <a:pt x="4622" y="369455"/>
                  </a:lnTo>
                  <a:lnTo>
                    <a:pt x="1524" y="372452"/>
                  </a:lnTo>
                  <a:lnTo>
                    <a:pt x="0" y="376262"/>
                  </a:lnTo>
                  <a:lnTo>
                    <a:pt x="0" y="385406"/>
                  </a:lnTo>
                  <a:lnTo>
                    <a:pt x="1422" y="388912"/>
                  </a:lnTo>
                  <a:lnTo>
                    <a:pt x="1524" y="389166"/>
                  </a:lnTo>
                  <a:lnTo>
                    <a:pt x="4622" y="392112"/>
                  </a:lnTo>
                  <a:lnTo>
                    <a:pt x="7670" y="395109"/>
                  </a:lnTo>
                  <a:lnTo>
                    <a:pt x="11430" y="396582"/>
                  </a:lnTo>
                  <a:lnTo>
                    <a:pt x="20218" y="396582"/>
                  </a:lnTo>
                  <a:lnTo>
                    <a:pt x="23888" y="395109"/>
                  </a:lnTo>
                  <a:lnTo>
                    <a:pt x="27025" y="392112"/>
                  </a:lnTo>
                  <a:lnTo>
                    <a:pt x="30276" y="388912"/>
                  </a:lnTo>
                  <a:lnTo>
                    <a:pt x="31762" y="385406"/>
                  </a:lnTo>
                  <a:lnTo>
                    <a:pt x="31851" y="376262"/>
                  </a:lnTo>
                  <a:close/>
                </a:path>
                <a:path w="3451860" h="588010">
                  <a:moveTo>
                    <a:pt x="3379901" y="70408"/>
                  </a:moveTo>
                  <a:lnTo>
                    <a:pt x="3355467" y="70408"/>
                  </a:lnTo>
                  <a:lnTo>
                    <a:pt x="3355467" y="222808"/>
                  </a:lnTo>
                  <a:lnTo>
                    <a:pt x="3379901" y="222808"/>
                  </a:lnTo>
                  <a:lnTo>
                    <a:pt x="3379901" y="70408"/>
                  </a:lnTo>
                  <a:close/>
                </a:path>
                <a:path w="3451860" h="588010">
                  <a:moveTo>
                    <a:pt x="3384067" y="11379"/>
                  </a:moveTo>
                  <a:lnTo>
                    <a:pt x="3382492" y="7569"/>
                  </a:lnTo>
                  <a:lnTo>
                    <a:pt x="3376244" y="1524"/>
                  </a:lnTo>
                  <a:lnTo>
                    <a:pt x="3372434" y="0"/>
                  </a:lnTo>
                  <a:lnTo>
                    <a:pt x="3363645" y="0"/>
                  </a:lnTo>
                  <a:lnTo>
                    <a:pt x="3359886" y="1524"/>
                  </a:lnTo>
                  <a:lnTo>
                    <a:pt x="3356838" y="4572"/>
                  </a:lnTo>
                  <a:lnTo>
                    <a:pt x="3353739" y="7569"/>
                  </a:lnTo>
                  <a:lnTo>
                    <a:pt x="3352215" y="11379"/>
                  </a:lnTo>
                  <a:lnTo>
                    <a:pt x="3352215" y="20523"/>
                  </a:lnTo>
                  <a:lnTo>
                    <a:pt x="3353625" y="24028"/>
                  </a:lnTo>
                  <a:lnTo>
                    <a:pt x="3353739" y="24282"/>
                  </a:lnTo>
                  <a:lnTo>
                    <a:pt x="3356838" y="27228"/>
                  </a:lnTo>
                  <a:lnTo>
                    <a:pt x="3359886" y="30226"/>
                  </a:lnTo>
                  <a:lnTo>
                    <a:pt x="3363645" y="31699"/>
                  </a:lnTo>
                  <a:lnTo>
                    <a:pt x="3372434" y="31699"/>
                  </a:lnTo>
                  <a:lnTo>
                    <a:pt x="3376104" y="30226"/>
                  </a:lnTo>
                  <a:lnTo>
                    <a:pt x="3379228" y="27228"/>
                  </a:lnTo>
                  <a:lnTo>
                    <a:pt x="3382492" y="24028"/>
                  </a:lnTo>
                  <a:lnTo>
                    <a:pt x="3383978" y="20523"/>
                  </a:lnTo>
                  <a:lnTo>
                    <a:pt x="3384067" y="11379"/>
                  </a:lnTo>
                  <a:close/>
                </a:path>
                <a:path w="3451860" h="588010">
                  <a:moveTo>
                    <a:pt x="3451631" y="188874"/>
                  </a:moveTo>
                  <a:lnTo>
                    <a:pt x="3427806" y="188874"/>
                  </a:lnTo>
                  <a:lnTo>
                    <a:pt x="3410381" y="262077"/>
                  </a:lnTo>
                  <a:lnTo>
                    <a:pt x="3427806" y="262077"/>
                  </a:lnTo>
                  <a:lnTo>
                    <a:pt x="3451631" y="188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56875" y="5365684"/>
              <a:ext cx="79503" cy="15509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0505" y="5364820"/>
              <a:ext cx="120398" cy="15951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8073" y="5323266"/>
              <a:ext cx="89002" cy="20076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39223" y="5364820"/>
              <a:ext cx="132894" cy="159512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81569" y="5364820"/>
              <a:ext cx="126544" cy="15595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09049" y="5295171"/>
              <a:ext cx="126544" cy="22560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643673" y="5364820"/>
              <a:ext cx="150016" cy="159512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1832702" y="5295171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2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2" y="225605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896102" y="5364820"/>
              <a:ext cx="150014" cy="159512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074716" y="5364820"/>
              <a:ext cx="140515" cy="22768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2261358" y="529796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0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27144" y="5364820"/>
              <a:ext cx="120398" cy="15951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7837" y="5364820"/>
              <a:ext cx="101041" cy="159512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28160" y="5291870"/>
              <a:ext cx="141274" cy="22890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695089" y="5301978"/>
              <a:ext cx="120398" cy="222354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103624" y="5364820"/>
              <a:ext cx="132894" cy="15951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356967" y="5364820"/>
              <a:ext cx="215088" cy="159512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618029" y="5364820"/>
              <a:ext cx="140209" cy="226058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793949" y="529796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4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2731" y="5364820"/>
              <a:ext cx="120398" cy="15951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860600" y="5295171"/>
              <a:ext cx="140515" cy="22916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78685" y="5295171"/>
              <a:ext cx="140515" cy="229161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58164" y="5364820"/>
              <a:ext cx="150014" cy="159512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47192" y="5364820"/>
              <a:ext cx="140209" cy="226058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8077" y="5323266"/>
              <a:ext cx="89002" cy="200760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8363" y="5364820"/>
              <a:ext cx="120398" cy="15951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66445" y="5323266"/>
              <a:ext cx="89002" cy="20076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176732" y="5301978"/>
              <a:ext cx="120398" cy="22235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174864" y="5729713"/>
              <a:ext cx="381002" cy="15951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594880" y="5730576"/>
              <a:ext cx="79501" cy="155091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2700849" y="566006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64248" y="5660064"/>
              <a:ext cx="140515" cy="229161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950890" y="5791180"/>
              <a:ext cx="81280" cy="19685"/>
            </a:xfrm>
            <a:custGeom>
              <a:avLst/>
              <a:gdLst/>
              <a:ahLst/>
              <a:cxnLst/>
              <a:rect l="l" t="t" r="r" b="b"/>
              <a:pathLst>
                <a:path w="81280" h="19685">
                  <a:moveTo>
                    <a:pt x="81281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81281" y="19202"/>
                  </a:lnTo>
                  <a:lnTo>
                    <a:pt x="81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054880" y="5733266"/>
              <a:ext cx="213155" cy="152401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3293031" y="566285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5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0"/>
                  </a:lnTo>
                  <a:lnTo>
                    <a:pt x="20218" y="31700"/>
                  </a:lnTo>
                  <a:lnTo>
                    <a:pt x="23893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5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4" y="222810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39159" y="5729713"/>
              <a:ext cx="132894" cy="159511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59682" y="5660064"/>
              <a:ext cx="140515" cy="229161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700957" y="5855443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1" y="0"/>
                  </a:lnTo>
                  <a:lnTo>
                    <a:pt x="8078" y="1677"/>
                  </a:lnTo>
                  <a:lnTo>
                    <a:pt x="4828" y="4978"/>
                  </a:lnTo>
                  <a:lnTo>
                    <a:pt x="1628" y="8329"/>
                  </a:lnTo>
                  <a:lnTo>
                    <a:pt x="0" y="12242"/>
                  </a:lnTo>
                  <a:lnTo>
                    <a:pt x="0" y="21386"/>
                  </a:lnTo>
                  <a:lnTo>
                    <a:pt x="1628" y="25297"/>
                  </a:lnTo>
                  <a:lnTo>
                    <a:pt x="4828" y="28597"/>
                  </a:lnTo>
                  <a:lnTo>
                    <a:pt x="8078" y="31852"/>
                  </a:lnTo>
                  <a:lnTo>
                    <a:pt x="11941" y="33475"/>
                  </a:lnTo>
                  <a:lnTo>
                    <a:pt x="16513" y="33475"/>
                  </a:lnTo>
                  <a:lnTo>
                    <a:pt x="21186" y="33475"/>
                  </a:lnTo>
                  <a:lnTo>
                    <a:pt x="25146" y="31852"/>
                  </a:lnTo>
                  <a:lnTo>
                    <a:pt x="28451" y="28597"/>
                  </a:lnTo>
                  <a:lnTo>
                    <a:pt x="31701" y="25297"/>
                  </a:lnTo>
                  <a:lnTo>
                    <a:pt x="33326" y="21386"/>
                  </a:lnTo>
                  <a:lnTo>
                    <a:pt x="33326" y="12242"/>
                  </a:lnTo>
                  <a:lnTo>
                    <a:pt x="31701" y="8329"/>
                  </a:lnTo>
                  <a:lnTo>
                    <a:pt x="28451" y="4978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4">
            <a:extLst>
              <a:ext uri="{FF2B5EF4-FFF2-40B4-BE49-F238E27FC236}">
                <a16:creationId xmlns:a16="http://schemas.microsoft.com/office/drawing/2014/main" id="{C5C229B9-A1D9-EFFD-C044-BF18D29D2F9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7900" y="2112824"/>
            <a:ext cx="2905400" cy="2905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11B6AE-8F14-D401-BA0A-06C7F56C0088}"/>
              </a:ext>
            </a:extLst>
          </p:cNvPr>
          <p:cNvSpPr txBox="1"/>
          <p:nvPr/>
        </p:nvSpPr>
        <p:spPr>
          <a:xfrm>
            <a:off x="241300" y="288925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F9EB0-57D2-9550-CF8A-49E7EAB7D7F7}"/>
              </a:ext>
            </a:extLst>
          </p:cNvPr>
          <p:cNvSpPr txBox="1"/>
          <p:nvPr/>
        </p:nvSpPr>
        <p:spPr>
          <a:xfrm>
            <a:off x="317500" y="2534472"/>
            <a:ext cx="6858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Constantin Opritescu, </a:t>
            </a:r>
            <a:r>
              <a:rPr lang="fr-FR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Asociat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semnificiativ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</a:t>
            </a:r>
            <a:r>
              <a:rPr lang="fr-FR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Administrator</a:t>
            </a:r>
            <a:endParaRPr lang="fr-FR" sz="2000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mail </a:t>
            </a:r>
            <a:r>
              <a:rPr lang="fr-FR" sz="20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3"/>
              </a:rPr>
              <a:t>opritescu@gmail.com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 0723627264</a:t>
            </a:r>
          </a:p>
          <a:p>
            <a:pPr marR="0" lvl="0"/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Stefan Prigoreanu, </a:t>
            </a:r>
            <a:r>
              <a:rPr lang="fr-FR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Asociat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semnificativ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Project Manager</a:t>
            </a:r>
          </a:p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mail </a:t>
            </a:r>
            <a:r>
              <a:rPr lang="fr-FR" sz="200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stefan.prigoreanu@myinsurance.ro</a:t>
            </a:r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</a:p>
          <a:p>
            <a:pPr marR="0" lvl="0"/>
            <a:r>
              <a:rPr lang="fr-FR" sz="2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mobil 0740149481</a:t>
            </a:r>
            <a:endParaRPr lang="en-US" sz="20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6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"/>
            <a:ext cx="10692130" cy="7127240"/>
            <a:chOff x="0" y="889"/>
            <a:chExt cx="10692130" cy="712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"/>
              <a:ext cx="10692000" cy="71271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1657" y="1440863"/>
              <a:ext cx="3268685" cy="3434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449" y="1440863"/>
              <a:ext cx="3150031" cy="3434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2438" y="1440863"/>
              <a:ext cx="3160116" cy="34344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4276" y="399183"/>
              <a:ext cx="2670175" cy="430530"/>
            </a:xfrm>
            <a:custGeom>
              <a:avLst/>
              <a:gdLst/>
              <a:ahLst/>
              <a:cxnLst/>
              <a:rect l="l" t="t" r="r" b="b"/>
              <a:pathLst>
                <a:path w="2670175" h="430530">
                  <a:moveTo>
                    <a:pt x="292519" y="150406"/>
                  </a:moveTo>
                  <a:lnTo>
                    <a:pt x="286473" y="104470"/>
                  </a:lnTo>
                  <a:lnTo>
                    <a:pt x="280136" y="92011"/>
                  </a:lnTo>
                  <a:lnTo>
                    <a:pt x="268325" y="68757"/>
                  </a:lnTo>
                  <a:lnTo>
                    <a:pt x="238074" y="43256"/>
                  </a:lnTo>
                  <a:lnTo>
                    <a:pt x="197650" y="28663"/>
                  </a:lnTo>
                  <a:lnTo>
                    <a:pt x="197650" y="153733"/>
                  </a:lnTo>
                  <a:lnTo>
                    <a:pt x="193141" y="181305"/>
                  </a:lnTo>
                  <a:lnTo>
                    <a:pt x="179641" y="201015"/>
                  </a:lnTo>
                  <a:lnTo>
                    <a:pt x="157137" y="212852"/>
                  </a:lnTo>
                  <a:lnTo>
                    <a:pt x="125641" y="216789"/>
                  </a:lnTo>
                  <a:lnTo>
                    <a:pt x="90208" y="216789"/>
                  </a:lnTo>
                  <a:lnTo>
                    <a:pt x="90208" y="92011"/>
                  </a:lnTo>
                  <a:lnTo>
                    <a:pt x="125641" y="92011"/>
                  </a:lnTo>
                  <a:lnTo>
                    <a:pt x="157137" y="95872"/>
                  </a:lnTo>
                  <a:lnTo>
                    <a:pt x="179641" y="107442"/>
                  </a:lnTo>
                  <a:lnTo>
                    <a:pt x="193141" y="126733"/>
                  </a:lnTo>
                  <a:lnTo>
                    <a:pt x="197650" y="153733"/>
                  </a:lnTo>
                  <a:lnTo>
                    <a:pt x="197650" y="28663"/>
                  </a:lnTo>
                  <a:lnTo>
                    <a:pt x="195719" y="27965"/>
                  </a:lnTo>
                  <a:lnTo>
                    <a:pt x="141262" y="22860"/>
                  </a:lnTo>
                  <a:lnTo>
                    <a:pt x="0" y="22860"/>
                  </a:lnTo>
                  <a:lnTo>
                    <a:pt x="0" y="423011"/>
                  </a:lnTo>
                  <a:lnTo>
                    <a:pt x="90208" y="423011"/>
                  </a:lnTo>
                  <a:lnTo>
                    <a:pt x="90208" y="285178"/>
                  </a:lnTo>
                  <a:lnTo>
                    <a:pt x="133159" y="285178"/>
                  </a:lnTo>
                  <a:lnTo>
                    <a:pt x="198412" y="275844"/>
                  </a:lnTo>
                  <a:lnTo>
                    <a:pt x="249085" y="247942"/>
                  </a:lnTo>
                  <a:lnTo>
                    <a:pt x="274637" y="216789"/>
                  </a:lnTo>
                  <a:lnTo>
                    <a:pt x="281660" y="204927"/>
                  </a:lnTo>
                  <a:lnTo>
                    <a:pt x="289801" y="179108"/>
                  </a:lnTo>
                  <a:lnTo>
                    <a:pt x="292519" y="150406"/>
                  </a:lnTo>
                  <a:close/>
                </a:path>
                <a:path w="2670175" h="430530">
                  <a:moveTo>
                    <a:pt x="552577" y="135547"/>
                  </a:moveTo>
                  <a:lnTo>
                    <a:pt x="547331" y="133350"/>
                  </a:lnTo>
                  <a:lnTo>
                    <a:pt x="540092" y="132207"/>
                  </a:lnTo>
                  <a:lnTo>
                    <a:pt x="530758" y="132207"/>
                  </a:lnTo>
                  <a:lnTo>
                    <a:pt x="505650" y="135839"/>
                  </a:lnTo>
                  <a:lnTo>
                    <a:pt x="484733" y="146723"/>
                  </a:lnTo>
                  <a:lnTo>
                    <a:pt x="467995" y="164884"/>
                  </a:lnTo>
                  <a:lnTo>
                    <a:pt x="455409" y="190309"/>
                  </a:lnTo>
                  <a:lnTo>
                    <a:pt x="454279" y="190309"/>
                  </a:lnTo>
                  <a:lnTo>
                    <a:pt x="454279" y="137261"/>
                  </a:lnTo>
                  <a:lnTo>
                    <a:pt x="366166" y="137261"/>
                  </a:lnTo>
                  <a:lnTo>
                    <a:pt x="366166" y="423011"/>
                  </a:lnTo>
                  <a:lnTo>
                    <a:pt x="454279" y="423011"/>
                  </a:lnTo>
                  <a:lnTo>
                    <a:pt x="454279" y="286512"/>
                  </a:lnTo>
                  <a:lnTo>
                    <a:pt x="455295" y="269328"/>
                  </a:lnTo>
                  <a:lnTo>
                    <a:pt x="470471" y="229171"/>
                  </a:lnTo>
                  <a:lnTo>
                    <a:pt x="515416" y="208127"/>
                  </a:lnTo>
                  <a:lnTo>
                    <a:pt x="525678" y="208661"/>
                  </a:lnTo>
                  <a:lnTo>
                    <a:pt x="535279" y="210273"/>
                  </a:lnTo>
                  <a:lnTo>
                    <a:pt x="544245" y="212991"/>
                  </a:lnTo>
                  <a:lnTo>
                    <a:pt x="552577" y="216789"/>
                  </a:lnTo>
                  <a:lnTo>
                    <a:pt x="552577" y="135547"/>
                  </a:lnTo>
                  <a:close/>
                </a:path>
                <a:path w="2670175" h="430530">
                  <a:moveTo>
                    <a:pt x="907110" y="276225"/>
                  </a:moveTo>
                  <a:lnTo>
                    <a:pt x="904608" y="245275"/>
                  </a:lnTo>
                  <a:lnTo>
                    <a:pt x="904582" y="244906"/>
                  </a:lnTo>
                  <a:lnTo>
                    <a:pt x="896975" y="216801"/>
                  </a:lnTo>
                  <a:lnTo>
                    <a:pt x="866635" y="170307"/>
                  </a:lnTo>
                  <a:lnTo>
                    <a:pt x="818502" y="140309"/>
                  </a:lnTo>
                  <a:lnTo>
                    <a:pt x="817295" y="140017"/>
                  </a:lnTo>
                  <a:lnTo>
                    <a:pt x="817295" y="277939"/>
                  </a:lnTo>
                  <a:lnTo>
                    <a:pt x="813447" y="313791"/>
                  </a:lnTo>
                  <a:lnTo>
                    <a:pt x="813333" y="314896"/>
                  </a:lnTo>
                  <a:lnTo>
                    <a:pt x="801446" y="341299"/>
                  </a:lnTo>
                  <a:lnTo>
                    <a:pt x="781646" y="357136"/>
                  </a:lnTo>
                  <a:lnTo>
                    <a:pt x="753948" y="362432"/>
                  </a:lnTo>
                  <a:lnTo>
                    <a:pt x="724877" y="357289"/>
                  </a:lnTo>
                  <a:lnTo>
                    <a:pt x="704100" y="341858"/>
                  </a:lnTo>
                  <a:lnTo>
                    <a:pt x="691629" y="316141"/>
                  </a:lnTo>
                  <a:lnTo>
                    <a:pt x="687476" y="280136"/>
                  </a:lnTo>
                  <a:lnTo>
                    <a:pt x="688555" y="261594"/>
                  </a:lnTo>
                  <a:lnTo>
                    <a:pt x="704799" y="219265"/>
                  </a:lnTo>
                  <a:lnTo>
                    <a:pt x="738606" y="199174"/>
                  </a:lnTo>
                  <a:lnTo>
                    <a:pt x="753376" y="197840"/>
                  </a:lnTo>
                  <a:lnTo>
                    <a:pt x="781329" y="202831"/>
                  </a:lnTo>
                  <a:lnTo>
                    <a:pt x="801306" y="217855"/>
                  </a:lnTo>
                  <a:lnTo>
                    <a:pt x="813295" y="242887"/>
                  </a:lnTo>
                  <a:lnTo>
                    <a:pt x="817295" y="277939"/>
                  </a:lnTo>
                  <a:lnTo>
                    <a:pt x="817295" y="140017"/>
                  </a:lnTo>
                  <a:lnTo>
                    <a:pt x="788670" y="132803"/>
                  </a:lnTo>
                  <a:lnTo>
                    <a:pt x="755002" y="130302"/>
                  </a:lnTo>
                  <a:lnTo>
                    <a:pt x="720763" y="132803"/>
                  </a:lnTo>
                  <a:lnTo>
                    <a:pt x="663409" y="152806"/>
                  </a:lnTo>
                  <a:lnTo>
                    <a:pt x="621766" y="192252"/>
                  </a:lnTo>
                  <a:lnTo>
                    <a:pt x="608634" y="217855"/>
                  </a:lnTo>
                  <a:lnTo>
                    <a:pt x="608520" y="218071"/>
                  </a:lnTo>
                  <a:lnTo>
                    <a:pt x="600583" y="247751"/>
                  </a:lnTo>
                  <a:lnTo>
                    <a:pt x="598030" y="280136"/>
                  </a:lnTo>
                  <a:lnTo>
                    <a:pt x="597928" y="281279"/>
                  </a:lnTo>
                  <a:lnTo>
                    <a:pt x="608152" y="342760"/>
                  </a:lnTo>
                  <a:lnTo>
                    <a:pt x="638797" y="389953"/>
                  </a:lnTo>
                  <a:lnTo>
                    <a:pt x="687298" y="419963"/>
                  </a:lnTo>
                  <a:lnTo>
                    <a:pt x="751090" y="429958"/>
                  </a:lnTo>
                  <a:lnTo>
                    <a:pt x="784479" y="427456"/>
                  </a:lnTo>
                  <a:lnTo>
                    <a:pt x="785164" y="427456"/>
                  </a:lnTo>
                  <a:lnTo>
                    <a:pt x="842606" y="406768"/>
                  </a:lnTo>
                  <a:lnTo>
                    <a:pt x="883653" y="366204"/>
                  </a:lnTo>
                  <a:lnTo>
                    <a:pt x="885520" y="362432"/>
                  </a:lnTo>
                  <a:lnTo>
                    <a:pt x="896683" y="339940"/>
                  </a:lnTo>
                  <a:lnTo>
                    <a:pt x="904506" y="309943"/>
                  </a:lnTo>
                  <a:lnTo>
                    <a:pt x="907110" y="276225"/>
                  </a:lnTo>
                  <a:close/>
                </a:path>
                <a:path w="2670175" h="430530">
                  <a:moveTo>
                    <a:pt x="1285189" y="272034"/>
                  </a:moveTo>
                  <a:lnTo>
                    <a:pt x="1283360" y="241604"/>
                  </a:lnTo>
                  <a:lnTo>
                    <a:pt x="1283309" y="240855"/>
                  </a:lnTo>
                  <a:lnTo>
                    <a:pt x="1277696" y="213156"/>
                  </a:lnTo>
                  <a:lnTo>
                    <a:pt x="1271778" y="197840"/>
                  </a:lnTo>
                  <a:lnTo>
                    <a:pt x="1268349" y="188950"/>
                  </a:lnTo>
                  <a:lnTo>
                    <a:pt x="1262837" y="180213"/>
                  </a:lnTo>
                  <a:lnTo>
                    <a:pt x="1255280" y="168211"/>
                  </a:lnTo>
                  <a:lnTo>
                    <a:pt x="1238758" y="151638"/>
                  </a:lnTo>
                  <a:lnTo>
                    <a:pt x="1219073" y="139788"/>
                  </a:lnTo>
                  <a:lnTo>
                    <a:pt x="1196213" y="132676"/>
                  </a:lnTo>
                  <a:lnTo>
                    <a:pt x="1194790" y="132549"/>
                  </a:lnTo>
                  <a:lnTo>
                    <a:pt x="1194790" y="273177"/>
                  </a:lnTo>
                  <a:lnTo>
                    <a:pt x="1193736" y="293319"/>
                  </a:lnTo>
                  <a:lnTo>
                    <a:pt x="1178128" y="339191"/>
                  </a:lnTo>
                  <a:lnTo>
                    <a:pt x="1145628" y="360984"/>
                  </a:lnTo>
                  <a:lnTo>
                    <a:pt x="1131455" y="362432"/>
                  </a:lnTo>
                  <a:lnTo>
                    <a:pt x="1119581" y="361302"/>
                  </a:lnTo>
                  <a:lnTo>
                    <a:pt x="1083703" y="334670"/>
                  </a:lnTo>
                  <a:lnTo>
                    <a:pt x="1074775" y="298513"/>
                  </a:lnTo>
                  <a:lnTo>
                    <a:pt x="1074775" y="269278"/>
                  </a:lnTo>
                  <a:lnTo>
                    <a:pt x="1075867" y="254088"/>
                  </a:lnTo>
                  <a:lnTo>
                    <a:pt x="1079030" y="240855"/>
                  </a:lnTo>
                  <a:lnTo>
                    <a:pt x="1079131" y="240423"/>
                  </a:lnTo>
                  <a:lnTo>
                    <a:pt x="1101407" y="209042"/>
                  </a:lnTo>
                  <a:lnTo>
                    <a:pt x="1136116" y="197840"/>
                  </a:lnTo>
                  <a:lnTo>
                    <a:pt x="1149426" y="199085"/>
                  </a:lnTo>
                  <a:lnTo>
                    <a:pt x="1186192" y="228714"/>
                  </a:lnTo>
                  <a:lnTo>
                    <a:pt x="1194727" y="272034"/>
                  </a:lnTo>
                  <a:lnTo>
                    <a:pt x="1194790" y="273177"/>
                  </a:lnTo>
                  <a:lnTo>
                    <a:pt x="1194790" y="132549"/>
                  </a:lnTo>
                  <a:lnTo>
                    <a:pt x="1141806" y="133426"/>
                  </a:lnTo>
                  <a:lnTo>
                    <a:pt x="1095324" y="158394"/>
                  </a:lnTo>
                  <a:lnTo>
                    <a:pt x="1077252" y="180213"/>
                  </a:lnTo>
                  <a:lnTo>
                    <a:pt x="1076109" y="180213"/>
                  </a:lnTo>
                  <a:lnTo>
                    <a:pt x="1076109" y="0"/>
                  </a:lnTo>
                  <a:lnTo>
                    <a:pt x="988009" y="0"/>
                  </a:lnTo>
                  <a:lnTo>
                    <a:pt x="988009" y="423011"/>
                  </a:lnTo>
                  <a:lnTo>
                    <a:pt x="1076109" y="423011"/>
                  </a:lnTo>
                  <a:lnTo>
                    <a:pt x="1076109" y="389763"/>
                  </a:lnTo>
                  <a:lnTo>
                    <a:pt x="1077252" y="389763"/>
                  </a:lnTo>
                  <a:lnTo>
                    <a:pt x="1092415" y="407377"/>
                  </a:lnTo>
                  <a:lnTo>
                    <a:pt x="1110767" y="419938"/>
                  </a:lnTo>
                  <a:lnTo>
                    <a:pt x="1132319" y="427456"/>
                  </a:lnTo>
                  <a:lnTo>
                    <a:pt x="1157071" y="429958"/>
                  </a:lnTo>
                  <a:lnTo>
                    <a:pt x="1184757" y="427266"/>
                  </a:lnTo>
                  <a:lnTo>
                    <a:pt x="1209522" y="419163"/>
                  </a:lnTo>
                  <a:lnTo>
                    <a:pt x="1231366" y="405650"/>
                  </a:lnTo>
                  <a:lnTo>
                    <a:pt x="1247267" y="389763"/>
                  </a:lnTo>
                  <a:lnTo>
                    <a:pt x="1250327" y="386715"/>
                  </a:lnTo>
                  <a:lnTo>
                    <a:pt x="1265580" y="363321"/>
                  </a:lnTo>
                  <a:lnTo>
                    <a:pt x="1265936" y="362432"/>
                  </a:lnTo>
                  <a:lnTo>
                    <a:pt x="1276464" y="336410"/>
                  </a:lnTo>
                  <a:lnTo>
                    <a:pt x="1283004" y="305993"/>
                  </a:lnTo>
                  <a:lnTo>
                    <a:pt x="1285113" y="273177"/>
                  </a:lnTo>
                  <a:lnTo>
                    <a:pt x="1285189" y="272034"/>
                  </a:lnTo>
                  <a:close/>
                </a:path>
                <a:path w="2670175" h="430530">
                  <a:moveTo>
                    <a:pt x="1454175" y="0"/>
                  </a:moveTo>
                  <a:lnTo>
                    <a:pt x="1366075" y="0"/>
                  </a:lnTo>
                  <a:lnTo>
                    <a:pt x="1366075" y="423011"/>
                  </a:lnTo>
                  <a:lnTo>
                    <a:pt x="1454175" y="423011"/>
                  </a:lnTo>
                  <a:lnTo>
                    <a:pt x="1454175" y="0"/>
                  </a:lnTo>
                  <a:close/>
                </a:path>
                <a:path w="2670175" h="430530">
                  <a:moveTo>
                    <a:pt x="1808810" y="268135"/>
                  </a:moveTo>
                  <a:lnTo>
                    <a:pt x="1807603" y="251079"/>
                  </a:lnTo>
                  <a:lnTo>
                    <a:pt x="1806714" y="238531"/>
                  </a:lnTo>
                  <a:lnTo>
                    <a:pt x="1806676" y="237985"/>
                  </a:lnTo>
                  <a:lnTo>
                    <a:pt x="1790547" y="189738"/>
                  </a:lnTo>
                  <a:lnTo>
                    <a:pt x="1755762" y="151155"/>
                  </a:lnTo>
                  <a:lnTo>
                    <a:pt x="1727098" y="137909"/>
                  </a:lnTo>
                  <a:lnTo>
                    <a:pt x="1727098" y="251079"/>
                  </a:lnTo>
                  <a:lnTo>
                    <a:pt x="1621840" y="251079"/>
                  </a:lnTo>
                  <a:lnTo>
                    <a:pt x="1640700" y="207264"/>
                  </a:lnTo>
                  <a:lnTo>
                    <a:pt x="1677365" y="189738"/>
                  </a:lnTo>
                  <a:lnTo>
                    <a:pt x="1699120" y="193586"/>
                  </a:lnTo>
                  <a:lnTo>
                    <a:pt x="1714665" y="205092"/>
                  </a:lnTo>
                  <a:lnTo>
                    <a:pt x="1723986" y="224256"/>
                  </a:lnTo>
                  <a:lnTo>
                    <a:pt x="1727073" y="250875"/>
                  </a:lnTo>
                  <a:lnTo>
                    <a:pt x="1727098" y="251079"/>
                  </a:lnTo>
                  <a:lnTo>
                    <a:pt x="1727098" y="137909"/>
                  </a:lnTo>
                  <a:lnTo>
                    <a:pt x="1707400" y="132626"/>
                  </a:lnTo>
                  <a:lnTo>
                    <a:pt x="1677936" y="130302"/>
                  </a:lnTo>
                  <a:lnTo>
                    <a:pt x="1648993" y="132892"/>
                  </a:lnTo>
                  <a:lnTo>
                    <a:pt x="1598231" y="153644"/>
                  </a:lnTo>
                  <a:lnTo>
                    <a:pt x="1558290" y="194475"/>
                  </a:lnTo>
                  <a:lnTo>
                    <a:pt x="1537639" y="250875"/>
                  </a:lnTo>
                  <a:lnTo>
                    <a:pt x="1535074" y="284607"/>
                  </a:lnTo>
                  <a:lnTo>
                    <a:pt x="1537462" y="317017"/>
                  </a:lnTo>
                  <a:lnTo>
                    <a:pt x="1544510" y="345186"/>
                  </a:lnTo>
                  <a:lnTo>
                    <a:pt x="1544624" y="345668"/>
                  </a:lnTo>
                  <a:lnTo>
                    <a:pt x="1573263" y="391579"/>
                  </a:lnTo>
                  <a:lnTo>
                    <a:pt x="1619262" y="420370"/>
                  </a:lnTo>
                  <a:lnTo>
                    <a:pt x="1680705" y="429958"/>
                  </a:lnTo>
                  <a:lnTo>
                    <a:pt x="1710918" y="428637"/>
                  </a:lnTo>
                  <a:lnTo>
                    <a:pt x="1738147" y="424675"/>
                  </a:lnTo>
                  <a:lnTo>
                    <a:pt x="1762391" y="418071"/>
                  </a:lnTo>
                  <a:lnTo>
                    <a:pt x="1783664" y="408813"/>
                  </a:lnTo>
                  <a:lnTo>
                    <a:pt x="1783664" y="367474"/>
                  </a:lnTo>
                  <a:lnTo>
                    <a:pt x="1783664" y="345186"/>
                  </a:lnTo>
                  <a:lnTo>
                    <a:pt x="1765096" y="354939"/>
                  </a:lnTo>
                  <a:lnTo>
                    <a:pt x="1745094" y="361911"/>
                  </a:lnTo>
                  <a:lnTo>
                    <a:pt x="1723656" y="366090"/>
                  </a:lnTo>
                  <a:lnTo>
                    <a:pt x="1700796" y="367474"/>
                  </a:lnTo>
                  <a:lnTo>
                    <a:pt x="1668195" y="363588"/>
                  </a:lnTo>
                  <a:lnTo>
                    <a:pt x="1644243" y="351917"/>
                  </a:lnTo>
                  <a:lnTo>
                    <a:pt x="1628978" y="332473"/>
                  </a:lnTo>
                  <a:lnTo>
                    <a:pt x="1622412" y="305282"/>
                  </a:lnTo>
                  <a:lnTo>
                    <a:pt x="1808810" y="305282"/>
                  </a:lnTo>
                  <a:lnTo>
                    <a:pt x="1808810" y="268135"/>
                  </a:lnTo>
                  <a:close/>
                </a:path>
                <a:path w="2670175" h="430530">
                  <a:moveTo>
                    <a:pt x="2338616" y="245275"/>
                  </a:moveTo>
                  <a:lnTo>
                    <a:pt x="2332799" y="194957"/>
                  </a:lnTo>
                  <a:lnTo>
                    <a:pt x="2315337" y="159029"/>
                  </a:lnTo>
                  <a:lnTo>
                    <a:pt x="2286216" y="137490"/>
                  </a:lnTo>
                  <a:lnTo>
                    <a:pt x="2245461" y="130302"/>
                  </a:lnTo>
                  <a:lnTo>
                    <a:pt x="2215692" y="133629"/>
                  </a:lnTo>
                  <a:lnTo>
                    <a:pt x="2189784" y="143598"/>
                  </a:lnTo>
                  <a:lnTo>
                    <a:pt x="2167712" y="160248"/>
                  </a:lnTo>
                  <a:lnTo>
                    <a:pt x="2149449" y="183553"/>
                  </a:lnTo>
                  <a:lnTo>
                    <a:pt x="2135911" y="160248"/>
                  </a:lnTo>
                  <a:lnTo>
                    <a:pt x="2117598" y="143598"/>
                  </a:lnTo>
                  <a:lnTo>
                    <a:pt x="2094484" y="133629"/>
                  </a:lnTo>
                  <a:lnTo>
                    <a:pt x="2066582" y="130302"/>
                  </a:lnTo>
                  <a:lnTo>
                    <a:pt x="2052231" y="131203"/>
                  </a:lnTo>
                  <a:lnTo>
                    <a:pt x="2012581" y="144691"/>
                  </a:lnTo>
                  <a:lnTo>
                    <a:pt x="1981733" y="171018"/>
                  </a:lnTo>
                  <a:lnTo>
                    <a:pt x="1974189" y="181927"/>
                  </a:lnTo>
                  <a:lnTo>
                    <a:pt x="1973046" y="181927"/>
                  </a:lnTo>
                  <a:lnTo>
                    <a:pt x="1973046" y="137261"/>
                  </a:lnTo>
                  <a:lnTo>
                    <a:pt x="1884946" y="137261"/>
                  </a:lnTo>
                  <a:lnTo>
                    <a:pt x="1884946" y="423011"/>
                  </a:lnTo>
                  <a:lnTo>
                    <a:pt x="1973046" y="423011"/>
                  </a:lnTo>
                  <a:lnTo>
                    <a:pt x="1973046" y="264223"/>
                  </a:lnTo>
                  <a:lnTo>
                    <a:pt x="1973910" y="249669"/>
                  </a:lnTo>
                  <a:lnTo>
                    <a:pt x="1993976" y="207848"/>
                  </a:lnTo>
                  <a:lnTo>
                    <a:pt x="2022767" y="197840"/>
                  </a:lnTo>
                  <a:lnTo>
                    <a:pt x="2042414" y="201625"/>
                  </a:lnTo>
                  <a:lnTo>
                    <a:pt x="2056460" y="212966"/>
                  </a:lnTo>
                  <a:lnTo>
                    <a:pt x="2064905" y="231876"/>
                  </a:lnTo>
                  <a:lnTo>
                    <a:pt x="2067725" y="258318"/>
                  </a:lnTo>
                  <a:lnTo>
                    <a:pt x="2067725" y="423011"/>
                  </a:lnTo>
                  <a:lnTo>
                    <a:pt x="2155837" y="423011"/>
                  </a:lnTo>
                  <a:lnTo>
                    <a:pt x="2155837" y="263080"/>
                  </a:lnTo>
                  <a:lnTo>
                    <a:pt x="2156688" y="249720"/>
                  </a:lnTo>
                  <a:lnTo>
                    <a:pt x="2176907" y="208318"/>
                  </a:lnTo>
                  <a:lnTo>
                    <a:pt x="2204986" y="197840"/>
                  </a:lnTo>
                  <a:lnTo>
                    <a:pt x="2224989" y="201714"/>
                  </a:lnTo>
                  <a:lnTo>
                    <a:pt x="2239276" y="213360"/>
                  </a:lnTo>
                  <a:lnTo>
                    <a:pt x="2247849" y="232791"/>
                  </a:lnTo>
                  <a:lnTo>
                    <a:pt x="2250706" y="260032"/>
                  </a:lnTo>
                  <a:lnTo>
                    <a:pt x="2250706" y="423011"/>
                  </a:lnTo>
                  <a:lnTo>
                    <a:pt x="2338616" y="423011"/>
                  </a:lnTo>
                  <a:lnTo>
                    <a:pt x="2338616" y="245275"/>
                  </a:lnTo>
                  <a:close/>
                </a:path>
                <a:path w="2670175" h="430530">
                  <a:moveTo>
                    <a:pt x="2669832" y="252222"/>
                  </a:moveTo>
                  <a:lnTo>
                    <a:pt x="2662186" y="198894"/>
                  </a:lnTo>
                  <a:lnTo>
                    <a:pt x="2657017" y="190309"/>
                  </a:lnTo>
                  <a:lnTo>
                    <a:pt x="2639263" y="160794"/>
                  </a:lnTo>
                  <a:lnTo>
                    <a:pt x="2601074" y="137934"/>
                  </a:lnTo>
                  <a:lnTo>
                    <a:pt x="2547620" y="130302"/>
                  </a:lnTo>
                  <a:lnTo>
                    <a:pt x="2534120" y="130759"/>
                  </a:lnTo>
                  <a:lnTo>
                    <a:pt x="2489428" y="137541"/>
                  </a:lnTo>
                  <a:lnTo>
                    <a:pt x="2449093" y="149682"/>
                  </a:lnTo>
                  <a:lnTo>
                    <a:pt x="2439035" y="154305"/>
                  </a:lnTo>
                  <a:lnTo>
                    <a:pt x="2439035" y="220700"/>
                  </a:lnTo>
                  <a:lnTo>
                    <a:pt x="2462365" y="207391"/>
                  </a:lnTo>
                  <a:lnTo>
                    <a:pt x="2486317" y="197891"/>
                  </a:lnTo>
                  <a:lnTo>
                    <a:pt x="2510891" y="192201"/>
                  </a:lnTo>
                  <a:lnTo>
                    <a:pt x="2536101" y="190309"/>
                  </a:lnTo>
                  <a:lnTo>
                    <a:pt x="2558351" y="193243"/>
                  </a:lnTo>
                  <a:lnTo>
                    <a:pt x="2574239" y="202031"/>
                  </a:lnTo>
                  <a:lnTo>
                    <a:pt x="2583777" y="216674"/>
                  </a:lnTo>
                  <a:lnTo>
                    <a:pt x="2586964" y="237172"/>
                  </a:lnTo>
                  <a:lnTo>
                    <a:pt x="2586964" y="287655"/>
                  </a:lnTo>
                  <a:lnTo>
                    <a:pt x="2586964" y="306895"/>
                  </a:lnTo>
                  <a:lnTo>
                    <a:pt x="2571343" y="350329"/>
                  </a:lnTo>
                  <a:lnTo>
                    <a:pt x="2530856" y="367474"/>
                  </a:lnTo>
                  <a:lnTo>
                    <a:pt x="2522385" y="366877"/>
                  </a:lnTo>
                  <a:lnTo>
                    <a:pt x="2492730" y="340360"/>
                  </a:lnTo>
                  <a:lnTo>
                    <a:pt x="2492095" y="333184"/>
                  </a:lnTo>
                  <a:lnTo>
                    <a:pt x="2494775" y="318274"/>
                  </a:lnTo>
                  <a:lnTo>
                    <a:pt x="2535047" y="294322"/>
                  </a:lnTo>
                  <a:lnTo>
                    <a:pt x="2586964" y="287655"/>
                  </a:lnTo>
                  <a:lnTo>
                    <a:pt x="2586964" y="237172"/>
                  </a:lnTo>
                  <a:lnTo>
                    <a:pt x="2509329" y="247459"/>
                  </a:lnTo>
                  <a:lnTo>
                    <a:pt x="2466251" y="258279"/>
                  </a:lnTo>
                  <a:lnTo>
                    <a:pt x="2417000" y="306285"/>
                  </a:lnTo>
                  <a:lnTo>
                    <a:pt x="2410841" y="343471"/>
                  </a:lnTo>
                  <a:lnTo>
                    <a:pt x="2412327" y="362153"/>
                  </a:lnTo>
                  <a:lnTo>
                    <a:pt x="2434653" y="406438"/>
                  </a:lnTo>
                  <a:lnTo>
                    <a:pt x="2480411" y="428498"/>
                  </a:lnTo>
                  <a:lnTo>
                    <a:pt x="2500096" y="429958"/>
                  </a:lnTo>
                  <a:lnTo>
                    <a:pt x="2526576" y="426961"/>
                  </a:lnTo>
                  <a:lnTo>
                    <a:pt x="2549601" y="417957"/>
                  </a:lnTo>
                  <a:lnTo>
                    <a:pt x="2569159" y="402958"/>
                  </a:lnTo>
                  <a:lnTo>
                    <a:pt x="2585250" y="381952"/>
                  </a:lnTo>
                  <a:lnTo>
                    <a:pt x="2586393" y="381952"/>
                  </a:lnTo>
                  <a:lnTo>
                    <a:pt x="2586393" y="423011"/>
                  </a:lnTo>
                  <a:lnTo>
                    <a:pt x="2669832" y="423011"/>
                  </a:lnTo>
                  <a:lnTo>
                    <a:pt x="2669832" y="381952"/>
                  </a:lnTo>
                  <a:lnTo>
                    <a:pt x="2669832" y="367474"/>
                  </a:lnTo>
                  <a:lnTo>
                    <a:pt x="2669832" y="287655"/>
                  </a:lnTo>
                  <a:lnTo>
                    <a:pt x="2669832" y="25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255" y="5524120"/>
              <a:ext cx="130507" cy="2134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4645" y="5581576"/>
              <a:ext cx="245569" cy="1595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812" y="5511927"/>
              <a:ext cx="140515" cy="2291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455" y="5585130"/>
              <a:ext cx="126493" cy="15595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80807" y="5514731"/>
              <a:ext cx="283210" cy="226695"/>
            </a:xfrm>
            <a:custGeom>
              <a:avLst/>
              <a:gdLst/>
              <a:ahLst/>
              <a:cxnLst/>
              <a:rect l="l" t="t" r="r" b="b"/>
              <a:pathLst>
                <a:path w="283210" h="226695">
                  <a:moveTo>
                    <a:pt x="114604" y="74269"/>
                  </a:moveTo>
                  <a:lnTo>
                    <a:pt x="106654" y="71005"/>
                  </a:lnTo>
                  <a:lnTo>
                    <a:pt x="98094" y="68694"/>
                  </a:lnTo>
                  <a:lnTo>
                    <a:pt x="88950" y="67310"/>
                  </a:lnTo>
                  <a:lnTo>
                    <a:pt x="79197" y="66852"/>
                  </a:lnTo>
                  <a:lnTo>
                    <a:pt x="62077" y="68275"/>
                  </a:lnTo>
                  <a:lnTo>
                    <a:pt x="21590" y="89662"/>
                  </a:lnTo>
                  <a:lnTo>
                    <a:pt x="1346" y="132270"/>
                  </a:lnTo>
                  <a:lnTo>
                    <a:pt x="0" y="150164"/>
                  </a:lnTo>
                  <a:lnTo>
                    <a:pt x="1257" y="166293"/>
                  </a:lnTo>
                  <a:lnTo>
                    <a:pt x="20015" y="205181"/>
                  </a:lnTo>
                  <a:lnTo>
                    <a:pt x="57124" y="225044"/>
                  </a:lnTo>
                  <a:lnTo>
                    <a:pt x="72644" y="226364"/>
                  </a:lnTo>
                  <a:lnTo>
                    <a:pt x="84277" y="225704"/>
                  </a:lnTo>
                  <a:lnTo>
                    <a:pt x="114300" y="192582"/>
                  </a:lnTo>
                  <a:lnTo>
                    <a:pt x="105384" y="198386"/>
                  </a:lnTo>
                  <a:lnTo>
                    <a:pt x="96164" y="202526"/>
                  </a:lnTo>
                  <a:lnTo>
                    <a:pt x="86639" y="205016"/>
                  </a:lnTo>
                  <a:lnTo>
                    <a:pt x="76809" y="205841"/>
                  </a:lnTo>
                  <a:lnTo>
                    <a:pt x="65570" y="204863"/>
                  </a:lnTo>
                  <a:lnTo>
                    <a:pt x="32918" y="181902"/>
                  </a:lnTo>
                  <a:lnTo>
                    <a:pt x="24993" y="148082"/>
                  </a:lnTo>
                  <a:lnTo>
                    <a:pt x="25933" y="135128"/>
                  </a:lnTo>
                  <a:lnTo>
                    <a:pt x="47980" y="96799"/>
                  </a:lnTo>
                  <a:lnTo>
                    <a:pt x="78282" y="87376"/>
                  </a:lnTo>
                  <a:lnTo>
                    <a:pt x="87807" y="88112"/>
                  </a:lnTo>
                  <a:lnTo>
                    <a:pt x="97028" y="90347"/>
                  </a:lnTo>
                  <a:lnTo>
                    <a:pt x="105968" y="94056"/>
                  </a:lnTo>
                  <a:lnTo>
                    <a:pt x="114604" y="99263"/>
                  </a:lnTo>
                  <a:lnTo>
                    <a:pt x="114604" y="74269"/>
                  </a:lnTo>
                  <a:close/>
                </a:path>
                <a:path w="283210" h="226695">
                  <a:moveTo>
                    <a:pt x="278892" y="70408"/>
                  </a:moveTo>
                  <a:lnTo>
                    <a:pt x="254457" y="70408"/>
                  </a:lnTo>
                  <a:lnTo>
                    <a:pt x="254457" y="222808"/>
                  </a:lnTo>
                  <a:lnTo>
                    <a:pt x="278892" y="222808"/>
                  </a:lnTo>
                  <a:lnTo>
                    <a:pt x="278892" y="70408"/>
                  </a:lnTo>
                  <a:close/>
                </a:path>
                <a:path w="283210" h="226695">
                  <a:moveTo>
                    <a:pt x="283057" y="11379"/>
                  </a:moveTo>
                  <a:lnTo>
                    <a:pt x="281482" y="7569"/>
                  </a:lnTo>
                  <a:lnTo>
                    <a:pt x="275234" y="1524"/>
                  </a:lnTo>
                  <a:lnTo>
                    <a:pt x="271424" y="0"/>
                  </a:lnTo>
                  <a:lnTo>
                    <a:pt x="262636" y="0"/>
                  </a:lnTo>
                  <a:lnTo>
                    <a:pt x="258876" y="1524"/>
                  </a:lnTo>
                  <a:lnTo>
                    <a:pt x="255828" y="4572"/>
                  </a:lnTo>
                  <a:lnTo>
                    <a:pt x="252730" y="7569"/>
                  </a:lnTo>
                  <a:lnTo>
                    <a:pt x="251206" y="11379"/>
                  </a:lnTo>
                  <a:lnTo>
                    <a:pt x="251206" y="20523"/>
                  </a:lnTo>
                  <a:lnTo>
                    <a:pt x="252628" y="24028"/>
                  </a:lnTo>
                  <a:lnTo>
                    <a:pt x="252730" y="24282"/>
                  </a:lnTo>
                  <a:lnTo>
                    <a:pt x="255828" y="27228"/>
                  </a:lnTo>
                  <a:lnTo>
                    <a:pt x="258876" y="30226"/>
                  </a:lnTo>
                  <a:lnTo>
                    <a:pt x="262636" y="31699"/>
                  </a:lnTo>
                  <a:lnTo>
                    <a:pt x="271424" y="31699"/>
                  </a:lnTo>
                  <a:lnTo>
                    <a:pt x="275094" y="30226"/>
                  </a:lnTo>
                  <a:lnTo>
                    <a:pt x="278231" y="27228"/>
                  </a:lnTo>
                  <a:lnTo>
                    <a:pt x="281482" y="24028"/>
                  </a:lnTo>
                  <a:lnTo>
                    <a:pt x="282968" y="20523"/>
                  </a:lnTo>
                  <a:lnTo>
                    <a:pt x="283057" y="11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6413" y="5581576"/>
              <a:ext cx="120398" cy="159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97804" y="5581576"/>
              <a:ext cx="120398" cy="1595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2367" y="5540022"/>
              <a:ext cx="221896" cy="20106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3576" y="5585130"/>
              <a:ext cx="126493" cy="1559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8068" y="5581576"/>
              <a:ext cx="120398" cy="159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76445" y="5511927"/>
              <a:ext cx="140515" cy="22916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5924" y="5581576"/>
              <a:ext cx="132892" cy="1595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7987" y="5581576"/>
              <a:ext cx="120398" cy="1595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3421" y="5581576"/>
              <a:ext cx="132894" cy="1595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3943" y="5581576"/>
              <a:ext cx="140515" cy="2276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3247" y="5581576"/>
              <a:ext cx="126542" cy="1559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57479" y="5540022"/>
              <a:ext cx="89001" cy="2007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4272" y="5540022"/>
              <a:ext cx="89002" cy="2007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55421" y="5581576"/>
              <a:ext cx="132894" cy="159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25248" y="5582440"/>
              <a:ext cx="79501" cy="1550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31218" y="5581576"/>
              <a:ext cx="216410" cy="1559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090504" y="551472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23894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57154" y="5581576"/>
              <a:ext cx="114606" cy="1595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81438" y="5581576"/>
              <a:ext cx="132894" cy="159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42070" y="5581576"/>
              <a:ext cx="101041" cy="1595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62314" y="5540022"/>
              <a:ext cx="89002" cy="2007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3464" y="5581576"/>
              <a:ext cx="132894" cy="1595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16392" y="5511927"/>
              <a:ext cx="1652536" cy="29570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69999" y="5581576"/>
              <a:ext cx="126544" cy="1559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15620" y="5581576"/>
              <a:ext cx="114606" cy="1595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6388" y="5581576"/>
              <a:ext cx="132894" cy="1595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4935" y="5581576"/>
              <a:ext cx="120398" cy="1595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64821" y="5581576"/>
              <a:ext cx="216410" cy="1559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16080" y="5581576"/>
              <a:ext cx="120398" cy="15951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079199" y="551472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4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239781" y="5581576"/>
              <a:ext cx="216409" cy="1559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91040" y="5581576"/>
              <a:ext cx="120398" cy="1595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657410" y="5581576"/>
              <a:ext cx="228448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13700" y="5511937"/>
              <a:ext cx="1185545" cy="282575"/>
            </a:xfrm>
            <a:custGeom>
              <a:avLst/>
              <a:gdLst/>
              <a:ahLst/>
              <a:cxnLst/>
              <a:rect l="l" t="t" r="r" b="b"/>
              <a:pathLst>
                <a:path w="1185545" h="282575">
                  <a:moveTo>
                    <a:pt x="75590" y="243332"/>
                  </a:moveTo>
                  <a:lnTo>
                    <a:pt x="49987" y="243332"/>
                  </a:lnTo>
                  <a:lnTo>
                    <a:pt x="32613" y="281990"/>
                  </a:lnTo>
                  <a:lnTo>
                    <a:pt x="50901" y="281990"/>
                  </a:lnTo>
                  <a:lnTo>
                    <a:pt x="75590" y="243332"/>
                  </a:lnTo>
                  <a:close/>
                </a:path>
                <a:path w="1185545" h="282575">
                  <a:moveTo>
                    <a:pt x="89001" y="73202"/>
                  </a:moveTo>
                  <a:lnTo>
                    <a:pt x="50596" y="73202"/>
                  </a:lnTo>
                  <a:lnTo>
                    <a:pt x="50596" y="28092"/>
                  </a:lnTo>
                  <a:lnTo>
                    <a:pt x="26212" y="36017"/>
                  </a:lnTo>
                  <a:lnTo>
                    <a:pt x="26212" y="73202"/>
                  </a:lnTo>
                  <a:lnTo>
                    <a:pt x="0" y="73202"/>
                  </a:lnTo>
                  <a:lnTo>
                    <a:pt x="0" y="94030"/>
                  </a:lnTo>
                  <a:lnTo>
                    <a:pt x="26212" y="94030"/>
                  </a:lnTo>
                  <a:lnTo>
                    <a:pt x="26212" y="184200"/>
                  </a:lnTo>
                  <a:lnTo>
                    <a:pt x="28651" y="203250"/>
                  </a:lnTo>
                  <a:lnTo>
                    <a:pt x="28702" y="203733"/>
                  </a:lnTo>
                  <a:lnTo>
                    <a:pt x="36207" y="217690"/>
                  </a:lnTo>
                  <a:lnTo>
                    <a:pt x="48717" y="226060"/>
                  </a:lnTo>
                  <a:lnTo>
                    <a:pt x="66243" y="228854"/>
                  </a:lnTo>
                  <a:lnTo>
                    <a:pt x="75641" y="228854"/>
                  </a:lnTo>
                  <a:lnTo>
                    <a:pt x="83261" y="227279"/>
                  </a:lnTo>
                  <a:lnTo>
                    <a:pt x="89001" y="224129"/>
                  </a:lnTo>
                  <a:lnTo>
                    <a:pt x="89001" y="208330"/>
                  </a:lnTo>
                  <a:lnTo>
                    <a:pt x="89001" y="203250"/>
                  </a:lnTo>
                  <a:lnTo>
                    <a:pt x="84531" y="206654"/>
                  </a:lnTo>
                  <a:lnTo>
                    <a:pt x="79248" y="208330"/>
                  </a:lnTo>
                  <a:lnTo>
                    <a:pt x="65024" y="208330"/>
                  </a:lnTo>
                  <a:lnTo>
                    <a:pt x="59283" y="206146"/>
                  </a:lnTo>
                  <a:lnTo>
                    <a:pt x="55829" y="201777"/>
                  </a:lnTo>
                  <a:lnTo>
                    <a:pt x="52324" y="197408"/>
                  </a:lnTo>
                  <a:lnTo>
                    <a:pt x="50596" y="190144"/>
                  </a:lnTo>
                  <a:lnTo>
                    <a:pt x="50596" y="94030"/>
                  </a:lnTo>
                  <a:lnTo>
                    <a:pt x="89001" y="94030"/>
                  </a:lnTo>
                  <a:lnTo>
                    <a:pt x="89001" y="73202"/>
                  </a:lnTo>
                  <a:close/>
                </a:path>
                <a:path w="1185545" h="282575">
                  <a:moveTo>
                    <a:pt x="1185164" y="0"/>
                  </a:moveTo>
                  <a:lnTo>
                    <a:pt x="1160729" y="0"/>
                  </a:lnTo>
                  <a:lnTo>
                    <a:pt x="1160729" y="225602"/>
                  </a:lnTo>
                  <a:lnTo>
                    <a:pt x="1185164" y="225602"/>
                  </a:lnTo>
                  <a:lnTo>
                    <a:pt x="11851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36974" y="5518734"/>
              <a:ext cx="120398" cy="2223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764790" y="5506847"/>
              <a:ext cx="83922" cy="23068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81845" y="5924170"/>
              <a:ext cx="120398" cy="22235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344763" y="5920166"/>
              <a:ext cx="2407920" cy="226695"/>
            </a:xfrm>
            <a:custGeom>
              <a:avLst/>
              <a:gdLst/>
              <a:ahLst/>
              <a:cxnLst/>
              <a:rect l="l" t="t" r="r" b="b"/>
              <a:pathLst>
                <a:path w="2407920" h="226695">
                  <a:moveTo>
                    <a:pt x="106426" y="4013"/>
                  </a:moveTo>
                  <a:lnTo>
                    <a:pt x="91236" y="4013"/>
                  </a:lnTo>
                  <a:lnTo>
                    <a:pt x="90220" y="11074"/>
                  </a:lnTo>
                  <a:lnTo>
                    <a:pt x="87325" y="16662"/>
                  </a:lnTo>
                  <a:lnTo>
                    <a:pt x="77724" y="24993"/>
                  </a:lnTo>
                  <a:lnTo>
                    <a:pt x="71932" y="27076"/>
                  </a:lnTo>
                  <a:lnTo>
                    <a:pt x="65176" y="27076"/>
                  </a:lnTo>
                  <a:lnTo>
                    <a:pt x="55168" y="25704"/>
                  </a:lnTo>
                  <a:lnTo>
                    <a:pt x="54787" y="25704"/>
                  </a:lnTo>
                  <a:lnTo>
                    <a:pt x="46888" y="21310"/>
                  </a:lnTo>
                  <a:lnTo>
                    <a:pt x="41859" y="14109"/>
                  </a:lnTo>
                  <a:lnTo>
                    <a:pt x="39573" y="4013"/>
                  </a:lnTo>
                  <a:lnTo>
                    <a:pt x="24688" y="4013"/>
                  </a:lnTo>
                  <a:lnTo>
                    <a:pt x="49072" y="38963"/>
                  </a:lnTo>
                  <a:lnTo>
                    <a:pt x="64871" y="41554"/>
                  </a:lnTo>
                  <a:lnTo>
                    <a:pt x="72885" y="40906"/>
                  </a:lnTo>
                  <a:lnTo>
                    <a:pt x="103314" y="16662"/>
                  </a:lnTo>
                  <a:lnTo>
                    <a:pt x="105003" y="12090"/>
                  </a:lnTo>
                  <a:lnTo>
                    <a:pt x="106426" y="4013"/>
                  </a:lnTo>
                  <a:close/>
                </a:path>
                <a:path w="2407920" h="226695">
                  <a:moveTo>
                    <a:pt x="120396" y="123698"/>
                  </a:moveTo>
                  <a:lnTo>
                    <a:pt x="117030" y="98831"/>
                  </a:lnTo>
                  <a:lnTo>
                    <a:pt x="110528" y="87376"/>
                  </a:lnTo>
                  <a:lnTo>
                    <a:pt x="106984" y="81127"/>
                  </a:lnTo>
                  <a:lnTo>
                    <a:pt x="90157" y="70408"/>
                  </a:lnTo>
                  <a:lnTo>
                    <a:pt x="66649" y="66852"/>
                  </a:lnTo>
                  <a:lnTo>
                    <a:pt x="52412" y="67741"/>
                  </a:lnTo>
                  <a:lnTo>
                    <a:pt x="39052" y="70408"/>
                  </a:lnTo>
                  <a:lnTo>
                    <a:pt x="26543" y="74866"/>
                  </a:lnTo>
                  <a:lnTo>
                    <a:pt x="14884" y="81127"/>
                  </a:lnTo>
                  <a:lnTo>
                    <a:pt x="14884" y="106121"/>
                  </a:lnTo>
                  <a:lnTo>
                    <a:pt x="26301" y="97917"/>
                  </a:lnTo>
                  <a:lnTo>
                    <a:pt x="38392" y="92062"/>
                  </a:lnTo>
                  <a:lnTo>
                    <a:pt x="51142" y="88544"/>
                  </a:lnTo>
                  <a:lnTo>
                    <a:pt x="64566" y="87376"/>
                  </a:lnTo>
                  <a:lnTo>
                    <a:pt x="78295" y="89801"/>
                  </a:lnTo>
                  <a:lnTo>
                    <a:pt x="88112" y="97091"/>
                  </a:lnTo>
                  <a:lnTo>
                    <a:pt x="93992" y="109232"/>
                  </a:lnTo>
                  <a:lnTo>
                    <a:pt x="95961" y="126238"/>
                  </a:lnTo>
                  <a:lnTo>
                    <a:pt x="95961" y="145694"/>
                  </a:lnTo>
                  <a:lnTo>
                    <a:pt x="95961" y="160883"/>
                  </a:lnTo>
                  <a:lnTo>
                    <a:pt x="77647" y="198780"/>
                  </a:lnTo>
                  <a:lnTo>
                    <a:pt x="54152" y="205841"/>
                  </a:lnTo>
                  <a:lnTo>
                    <a:pt x="45313" y="205841"/>
                  </a:lnTo>
                  <a:lnTo>
                    <a:pt x="38252" y="203504"/>
                  </a:lnTo>
                  <a:lnTo>
                    <a:pt x="27635" y="194056"/>
                  </a:lnTo>
                  <a:lnTo>
                    <a:pt x="24993" y="187960"/>
                  </a:lnTo>
                  <a:lnTo>
                    <a:pt x="24993" y="170332"/>
                  </a:lnTo>
                  <a:lnTo>
                    <a:pt x="59232" y="150774"/>
                  </a:lnTo>
                  <a:lnTo>
                    <a:pt x="95961" y="145694"/>
                  </a:lnTo>
                  <a:lnTo>
                    <a:pt x="95961" y="126238"/>
                  </a:lnTo>
                  <a:lnTo>
                    <a:pt x="50292" y="132638"/>
                  </a:lnTo>
                  <a:lnTo>
                    <a:pt x="12573" y="148539"/>
                  </a:lnTo>
                  <a:lnTo>
                    <a:pt x="0" y="182321"/>
                  </a:lnTo>
                  <a:lnTo>
                    <a:pt x="800" y="191808"/>
                  </a:lnTo>
                  <a:lnTo>
                    <a:pt x="28206" y="223354"/>
                  </a:lnTo>
                  <a:lnTo>
                    <a:pt x="48514" y="226364"/>
                  </a:lnTo>
                  <a:lnTo>
                    <a:pt x="63042" y="224663"/>
                  </a:lnTo>
                  <a:lnTo>
                    <a:pt x="75565" y="219595"/>
                  </a:lnTo>
                  <a:lnTo>
                    <a:pt x="86487" y="210972"/>
                  </a:lnTo>
                  <a:lnTo>
                    <a:pt x="90309" y="205841"/>
                  </a:lnTo>
                  <a:lnTo>
                    <a:pt x="95402" y="198983"/>
                  </a:lnTo>
                  <a:lnTo>
                    <a:pt x="95961" y="198983"/>
                  </a:lnTo>
                  <a:lnTo>
                    <a:pt x="95961" y="222808"/>
                  </a:lnTo>
                  <a:lnTo>
                    <a:pt x="120396" y="222808"/>
                  </a:lnTo>
                  <a:lnTo>
                    <a:pt x="120396" y="198983"/>
                  </a:lnTo>
                  <a:lnTo>
                    <a:pt x="120396" y="145694"/>
                  </a:lnTo>
                  <a:lnTo>
                    <a:pt x="120396" y="123698"/>
                  </a:lnTo>
                  <a:close/>
                </a:path>
                <a:path w="2407920" h="226695">
                  <a:moveTo>
                    <a:pt x="2403462" y="70408"/>
                  </a:moveTo>
                  <a:lnTo>
                    <a:pt x="2379027" y="70408"/>
                  </a:lnTo>
                  <a:lnTo>
                    <a:pt x="2379027" y="222808"/>
                  </a:lnTo>
                  <a:lnTo>
                    <a:pt x="2403462" y="222808"/>
                  </a:lnTo>
                  <a:lnTo>
                    <a:pt x="2403462" y="70408"/>
                  </a:lnTo>
                  <a:close/>
                </a:path>
                <a:path w="2407920" h="226695">
                  <a:moveTo>
                    <a:pt x="2407640" y="11379"/>
                  </a:moveTo>
                  <a:lnTo>
                    <a:pt x="2406053" y="7569"/>
                  </a:lnTo>
                  <a:lnTo>
                    <a:pt x="2399804" y="1524"/>
                  </a:lnTo>
                  <a:lnTo>
                    <a:pt x="2395994" y="0"/>
                  </a:lnTo>
                  <a:lnTo>
                    <a:pt x="2387206" y="0"/>
                  </a:lnTo>
                  <a:lnTo>
                    <a:pt x="2383447" y="1524"/>
                  </a:lnTo>
                  <a:lnTo>
                    <a:pt x="2380399" y="4572"/>
                  </a:lnTo>
                  <a:lnTo>
                    <a:pt x="2377300" y="7569"/>
                  </a:lnTo>
                  <a:lnTo>
                    <a:pt x="2375776" y="11379"/>
                  </a:lnTo>
                  <a:lnTo>
                    <a:pt x="2375776" y="20523"/>
                  </a:lnTo>
                  <a:lnTo>
                    <a:pt x="2377198" y="24028"/>
                  </a:lnTo>
                  <a:lnTo>
                    <a:pt x="2377300" y="24282"/>
                  </a:lnTo>
                  <a:lnTo>
                    <a:pt x="2380399" y="27228"/>
                  </a:lnTo>
                  <a:lnTo>
                    <a:pt x="2383447" y="30226"/>
                  </a:lnTo>
                  <a:lnTo>
                    <a:pt x="2387206" y="31699"/>
                  </a:lnTo>
                  <a:lnTo>
                    <a:pt x="2395994" y="31699"/>
                  </a:lnTo>
                  <a:lnTo>
                    <a:pt x="2399665" y="30226"/>
                  </a:lnTo>
                  <a:lnTo>
                    <a:pt x="2402802" y="27228"/>
                  </a:lnTo>
                  <a:lnTo>
                    <a:pt x="2406053" y="24028"/>
                  </a:lnTo>
                  <a:lnTo>
                    <a:pt x="2407551" y="20523"/>
                  </a:lnTo>
                  <a:lnTo>
                    <a:pt x="2407640" y="11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43223" y="5924170"/>
              <a:ext cx="120398" cy="22235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63812" y="5987012"/>
              <a:ext cx="101041" cy="21234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30586" y="5987012"/>
              <a:ext cx="216410" cy="15595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39020" y="5987012"/>
              <a:ext cx="101041" cy="1595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74302" y="5990564"/>
              <a:ext cx="126493" cy="15595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250071" y="5987882"/>
              <a:ext cx="283845" cy="194945"/>
            </a:xfrm>
            <a:custGeom>
              <a:avLst/>
              <a:gdLst/>
              <a:ahLst/>
              <a:cxnLst/>
              <a:rect l="l" t="t" r="r" b="b"/>
              <a:pathLst>
                <a:path w="283844" h="194945">
                  <a:moveTo>
                    <a:pt x="79502" y="2082"/>
                  </a:moveTo>
                  <a:lnTo>
                    <a:pt x="76098" y="711"/>
                  </a:lnTo>
                  <a:lnTo>
                    <a:pt x="71272" y="0"/>
                  </a:lnTo>
                  <a:lnTo>
                    <a:pt x="64922" y="0"/>
                  </a:lnTo>
                  <a:lnTo>
                    <a:pt x="31597" y="19786"/>
                  </a:lnTo>
                  <a:lnTo>
                    <a:pt x="25044" y="34086"/>
                  </a:lnTo>
                  <a:lnTo>
                    <a:pt x="24422" y="34086"/>
                  </a:lnTo>
                  <a:lnTo>
                    <a:pt x="24422" y="2692"/>
                  </a:lnTo>
                  <a:lnTo>
                    <a:pt x="0" y="2692"/>
                  </a:lnTo>
                  <a:lnTo>
                    <a:pt x="0" y="155092"/>
                  </a:lnTo>
                  <a:lnTo>
                    <a:pt x="24422" y="155092"/>
                  </a:lnTo>
                  <a:lnTo>
                    <a:pt x="24422" y="77419"/>
                  </a:lnTo>
                  <a:lnTo>
                    <a:pt x="25082" y="65354"/>
                  </a:lnTo>
                  <a:lnTo>
                    <a:pt x="46685" y="26174"/>
                  </a:lnTo>
                  <a:lnTo>
                    <a:pt x="61061" y="22504"/>
                  </a:lnTo>
                  <a:lnTo>
                    <a:pt x="69088" y="22504"/>
                  </a:lnTo>
                  <a:lnTo>
                    <a:pt x="75234" y="24130"/>
                  </a:lnTo>
                  <a:lnTo>
                    <a:pt x="79502" y="27381"/>
                  </a:lnTo>
                  <a:lnTo>
                    <a:pt x="79502" y="2082"/>
                  </a:lnTo>
                  <a:close/>
                </a:path>
                <a:path w="283844" h="194945">
                  <a:moveTo>
                    <a:pt x="283413" y="121158"/>
                  </a:moveTo>
                  <a:lnTo>
                    <a:pt x="259588" y="121158"/>
                  </a:lnTo>
                  <a:lnTo>
                    <a:pt x="242163" y="194360"/>
                  </a:lnTo>
                  <a:lnTo>
                    <a:pt x="259588" y="194360"/>
                  </a:lnTo>
                  <a:lnTo>
                    <a:pt x="283413" y="1211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650327" y="5917363"/>
              <a:ext cx="140515" cy="22916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29805" y="5987012"/>
              <a:ext cx="132894" cy="15951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72733" y="5987012"/>
              <a:ext cx="114606" cy="1595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13499" y="5987012"/>
              <a:ext cx="150016" cy="1595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402529" y="5987012"/>
              <a:ext cx="216410" cy="15595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65066" y="5917363"/>
              <a:ext cx="140209" cy="22916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988" y="5990564"/>
              <a:ext cx="126493" cy="15595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07563" y="5987012"/>
              <a:ext cx="101041" cy="1595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27807" y="5945457"/>
              <a:ext cx="89002" cy="20076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246120" y="5920156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23185" y="5917363"/>
              <a:ext cx="140209" cy="22916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99102" y="5917372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4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4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9704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4" h="226060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4" h="226060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13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400" y="23317"/>
                  </a:lnTo>
                  <a:lnTo>
                    <a:pt x="179476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64315" y="5914061"/>
              <a:ext cx="251820" cy="23246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45954" y="5987012"/>
              <a:ext cx="101041" cy="15951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281231" y="5917372"/>
              <a:ext cx="250190" cy="229235"/>
            </a:xfrm>
            <a:custGeom>
              <a:avLst/>
              <a:gdLst/>
              <a:ahLst/>
              <a:cxnLst/>
              <a:rect l="l" t="t" r="r" b="b"/>
              <a:pathLst>
                <a:path w="250189" h="229235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250189" h="229235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12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250189" h="229235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250189" h="229235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250189" h="229235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13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400" y="23317"/>
                  </a:lnTo>
                  <a:lnTo>
                    <a:pt x="179476" y="14173"/>
                  </a:lnTo>
                  <a:close/>
                </a:path>
                <a:path w="250189" h="229235">
                  <a:moveTo>
                    <a:pt x="249986" y="207619"/>
                  </a:moveTo>
                  <a:lnTo>
                    <a:pt x="248361" y="203708"/>
                  </a:lnTo>
                  <a:lnTo>
                    <a:pt x="245110" y="200355"/>
                  </a:lnTo>
                  <a:lnTo>
                    <a:pt x="241808" y="197053"/>
                  </a:lnTo>
                  <a:lnTo>
                    <a:pt x="237845" y="195376"/>
                  </a:lnTo>
                  <a:lnTo>
                    <a:pt x="228600" y="195376"/>
                  </a:lnTo>
                  <a:lnTo>
                    <a:pt x="224739" y="197053"/>
                  </a:lnTo>
                  <a:lnTo>
                    <a:pt x="221488" y="200355"/>
                  </a:lnTo>
                  <a:lnTo>
                    <a:pt x="218287" y="203708"/>
                  </a:lnTo>
                  <a:lnTo>
                    <a:pt x="216662" y="207619"/>
                  </a:lnTo>
                  <a:lnTo>
                    <a:pt x="216662" y="216763"/>
                  </a:lnTo>
                  <a:lnTo>
                    <a:pt x="218287" y="220675"/>
                  </a:lnTo>
                  <a:lnTo>
                    <a:pt x="221488" y="223977"/>
                  </a:lnTo>
                  <a:lnTo>
                    <a:pt x="224739" y="227228"/>
                  </a:lnTo>
                  <a:lnTo>
                    <a:pt x="228600" y="228854"/>
                  </a:lnTo>
                  <a:lnTo>
                    <a:pt x="237845" y="228854"/>
                  </a:lnTo>
                  <a:lnTo>
                    <a:pt x="241808" y="227228"/>
                  </a:lnTo>
                  <a:lnTo>
                    <a:pt x="245110" y="223977"/>
                  </a:lnTo>
                  <a:lnTo>
                    <a:pt x="248361" y="220675"/>
                  </a:lnTo>
                  <a:lnTo>
                    <a:pt x="249986" y="216763"/>
                  </a:lnTo>
                  <a:lnTo>
                    <a:pt x="249986" y="207619"/>
                  </a:lnTo>
                  <a:close/>
                </a:path>
                <a:path w="250189" h="229235">
                  <a:moveTo>
                    <a:pt x="249986" y="81737"/>
                  </a:moveTo>
                  <a:lnTo>
                    <a:pt x="248361" y="77876"/>
                  </a:lnTo>
                  <a:lnTo>
                    <a:pt x="245110" y="74676"/>
                  </a:lnTo>
                  <a:lnTo>
                    <a:pt x="241808" y="71526"/>
                  </a:lnTo>
                  <a:lnTo>
                    <a:pt x="237845" y="69900"/>
                  </a:lnTo>
                  <a:lnTo>
                    <a:pt x="228600" y="69900"/>
                  </a:lnTo>
                  <a:lnTo>
                    <a:pt x="224739" y="71526"/>
                  </a:lnTo>
                  <a:lnTo>
                    <a:pt x="221488" y="74676"/>
                  </a:lnTo>
                  <a:lnTo>
                    <a:pt x="218287" y="77876"/>
                  </a:lnTo>
                  <a:lnTo>
                    <a:pt x="216662" y="81737"/>
                  </a:lnTo>
                  <a:lnTo>
                    <a:pt x="216662" y="90881"/>
                  </a:lnTo>
                  <a:lnTo>
                    <a:pt x="218287" y="94792"/>
                  </a:lnTo>
                  <a:lnTo>
                    <a:pt x="224739" y="101346"/>
                  </a:lnTo>
                  <a:lnTo>
                    <a:pt x="228600" y="102971"/>
                  </a:lnTo>
                  <a:lnTo>
                    <a:pt x="237845" y="102971"/>
                  </a:lnTo>
                  <a:lnTo>
                    <a:pt x="241808" y="101346"/>
                  </a:lnTo>
                  <a:lnTo>
                    <a:pt x="248361" y="94792"/>
                  </a:lnTo>
                  <a:lnTo>
                    <a:pt x="249986" y="90881"/>
                  </a:lnTo>
                  <a:lnTo>
                    <a:pt x="249986" y="817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645124" y="5987012"/>
              <a:ext cx="140514" cy="22768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23737" y="5987012"/>
              <a:ext cx="120398" cy="15951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970347" y="5990564"/>
              <a:ext cx="126036" cy="152402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182593" y="5929556"/>
              <a:ext cx="125730" cy="248920"/>
            </a:xfrm>
            <a:custGeom>
              <a:avLst/>
              <a:gdLst/>
              <a:ahLst/>
              <a:cxnLst/>
              <a:rect l="l" t="t" r="r" b="b"/>
              <a:pathLst>
                <a:path w="125729" h="248920">
                  <a:moveTo>
                    <a:pt x="125171" y="0"/>
                  </a:moveTo>
                  <a:lnTo>
                    <a:pt x="102106" y="0"/>
                  </a:lnTo>
                  <a:lnTo>
                    <a:pt x="0" y="248817"/>
                  </a:lnTo>
                  <a:lnTo>
                    <a:pt x="22758" y="248817"/>
                  </a:lnTo>
                  <a:lnTo>
                    <a:pt x="125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03319" y="5987012"/>
              <a:ext cx="114606" cy="15951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709594" y="5987876"/>
              <a:ext cx="79501" cy="15509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815563" y="5917363"/>
              <a:ext cx="140209" cy="229161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91484" y="5990564"/>
              <a:ext cx="126493" cy="155959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167253" y="5987012"/>
              <a:ext cx="126544" cy="15595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29359" y="5987012"/>
              <a:ext cx="132894" cy="159512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553846" y="5929556"/>
              <a:ext cx="125730" cy="248920"/>
            </a:xfrm>
            <a:custGeom>
              <a:avLst/>
              <a:gdLst/>
              <a:ahLst/>
              <a:cxnLst/>
              <a:rect l="l" t="t" r="r" b="b"/>
              <a:pathLst>
                <a:path w="125729" h="248920">
                  <a:moveTo>
                    <a:pt x="125172" y="0"/>
                  </a:moveTo>
                  <a:lnTo>
                    <a:pt x="102107" y="0"/>
                  </a:lnTo>
                  <a:lnTo>
                    <a:pt x="0" y="248817"/>
                  </a:lnTo>
                  <a:lnTo>
                    <a:pt x="22759" y="248817"/>
                  </a:lnTo>
                  <a:lnTo>
                    <a:pt x="1251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84989" y="5987012"/>
              <a:ext cx="140209" cy="22605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964161" y="5987012"/>
              <a:ext cx="245571" cy="15951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24971" y="5990564"/>
              <a:ext cx="126493" cy="15595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238329" y="5917363"/>
              <a:ext cx="140515" cy="229161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91547" y="5987012"/>
              <a:ext cx="101041" cy="1595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19663" y="5987012"/>
              <a:ext cx="132894" cy="15951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9099094" y="5920156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789142" y="6392447"/>
              <a:ext cx="101041" cy="21234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347445" y="651817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1" y="0"/>
                  </a:lnTo>
                  <a:lnTo>
                    <a:pt x="8078" y="1677"/>
                  </a:lnTo>
                  <a:lnTo>
                    <a:pt x="4827" y="4979"/>
                  </a:lnTo>
                  <a:lnTo>
                    <a:pt x="1626" y="8331"/>
                  </a:lnTo>
                  <a:lnTo>
                    <a:pt x="0" y="12244"/>
                  </a:lnTo>
                  <a:lnTo>
                    <a:pt x="0" y="21388"/>
                  </a:lnTo>
                  <a:lnTo>
                    <a:pt x="1626" y="25297"/>
                  </a:lnTo>
                  <a:lnTo>
                    <a:pt x="4827" y="28599"/>
                  </a:lnTo>
                  <a:lnTo>
                    <a:pt x="8078" y="31852"/>
                  </a:lnTo>
                  <a:lnTo>
                    <a:pt x="11941" y="33477"/>
                  </a:lnTo>
                  <a:lnTo>
                    <a:pt x="16513" y="33477"/>
                  </a:lnTo>
                  <a:lnTo>
                    <a:pt x="21186" y="33477"/>
                  </a:lnTo>
                  <a:lnTo>
                    <a:pt x="25146" y="31852"/>
                  </a:lnTo>
                  <a:lnTo>
                    <a:pt x="28450" y="28599"/>
                  </a:lnTo>
                  <a:lnTo>
                    <a:pt x="31701" y="25297"/>
                  </a:lnTo>
                  <a:lnTo>
                    <a:pt x="33324" y="21388"/>
                  </a:lnTo>
                  <a:lnTo>
                    <a:pt x="33324" y="12244"/>
                  </a:lnTo>
                  <a:lnTo>
                    <a:pt x="31701" y="8331"/>
                  </a:lnTo>
                  <a:lnTo>
                    <a:pt x="28450" y="4979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274764" y="6322798"/>
              <a:ext cx="140515" cy="22916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454242" y="6392447"/>
              <a:ext cx="132894" cy="15951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624068" y="6393312"/>
              <a:ext cx="79502" cy="155091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726787" y="632559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0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781247" y="6392447"/>
              <a:ext cx="277722" cy="15951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86655" y="6350893"/>
              <a:ext cx="89001" cy="20076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97804" y="6392447"/>
              <a:ext cx="132894" cy="159513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40732" y="6322798"/>
              <a:ext cx="140515" cy="229162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627373" y="632559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04440" y="6392447"/>
              <a:ext cx="126542" cy="15595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960474" y="6392447"/>
              <a:ext cx="140209" cy="226058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129232" y="6350893"/>
              <a:ext cx="240541" cy="201067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02335" y="6392447"/>
              <a:ext cx="245571" cy="159513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686909" y="6322806"/>
              <a:ext cx="384175" cy="261620"/>
            </a:xfrm>
            <a:custGeom>
              <a:avLst/>
              <a:gdLst/>
              <a:ahLst/>
              <a:cxnLst/>
              <a:rect l="l" t="t" r="r" b="b"/>
              <a:pathLst>
                <a:path w="384175" h="261620">
                  <a:moveTo>
                    <a:pt x="24434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34" y="225602"/>
                  </a:lnTo>
                  <a:lnTo>
                    <a:pt x="24434" y="0"/>
                  </a:lnTo>
                  <a:close/>
                </a:path>
                <a:path w="384175" h="261620">
                  <a:moveTo>
                    <a:pt x="253657" y="12192"/>
                  </a:moveTo>
                  <a:lnTo>
                    <a:pt x="230581" y="12192"/>
                  </a:lnTo>
                  <a:lnTo>
                    <a:pt x="128485" y="261010"/>
                  </a:lnTo>
                  <a:lnTo>
                    <a:pt x="151244" y="261010"/>
                  </a:lnTo>
                  <a:lnTo>
                    <a:pt x="253657" y="12192"/>
                  </a:lnTo>
                  <a:close/>
                </a:path>
                <a:path w="384175" h="261620">
                  <a:moveTo>
                    <a:pt x="384060" y="0"/>
                  </a:moveTo>
                  <a:lnTo>
                    <a:pt x="359625" y="0"/>
                  </a:lnTo>
                  <a:lnTo>
                    <a:pt x="359625" y="225602"/>
                  </a:lnTo>
                  <a:lnTo>
                    <a:pt x="384060" y="225602"/>
                  </a:lnTo>
                  <a:lnTo>
                    <a:pt x="384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109937" y="6392447"/>
              <a:ext cx="132894" cy="15951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79763" y="6392447"/>
              <a:ext cx="216410" cy="15595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542300" y="6392447"/>
              <a:ext cx="126544" cy="155955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5924422" y="632559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085004" y="6392447"/>
              <a:ext cx="140209" cy="22605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264175" y="6392447"/>
              <a:ext cx="245571" cy="15951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538345" y="6322798"/>
              <a:ext cx="140515" cy="22916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4987" y="6396000"/>
              <a:ext cx="126491" cy="15595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891562" y="6392447"/>
              <a:ext cx="101041" cy="159513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019680" y="6392447"/>
              <a:ext cx="132894" cy="159513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62607" y="6322798"/>
              <a:ext cx="140515" cy="22916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42086" y="6392447"/>
              <a:ext cx="132894" cy="15951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11911" y="6393312"/>
              <a:ext cx="79503" cy="15509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714629" y="632559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4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769091" y="6392447"/>
              <a:ext cx="277722" cy="15951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4497" y="6350893"/>
              <a:ext cx="89002" cy="200761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185647" y="6392447"/>
              <a:ext cx="132894" cy="159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"/>
            <a:ext cx="10692130" cy="7127240"/>
            <a:chOff x="0" y="889"/>
            <a:chExt cx="10692130" cy="712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"/>
              <a:ext cx="10692000" cy="71271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64274" y="337220"/>
              <a:ext cx="1953895" cy="554355"/>
            </a:xfrm>
            <a:custGeom>
              <a:avLst/>
              <a:gdLst/>
              <a:ahLst/>
              <a:cxnLst/>
              <a:rect l="l" t="t" r="r" b="b"/>
              <a:pathLst>
                <a:path w="1953895" h="554355">
                  <a:moveTo>
                    <a:pt x="274510" y="310515"/>
                  </a:moveTo>
                  <a:lnTo>
                    <a:pt x="267271" y="268033"/>
                  </a:lnTo>
                  <a:lnTo>
                    <a:pt x="246316" y="235458"/>
                  </a:lnTo>
                  <a:lnTo>
                    <a:pt x="213550" y="209931"/>
                  </a:lnTo>
                  <a:lnTo>
                    <a:pt x="146151" y="177952"/>
                  </a:lnTo>
                  <a:lnTo>
                    <a:pt x="132245" y="171056"/>
                  </a:lnTo>
                  <a:lnTo>
                    <a:pt x="96583" y="140208"/>
                  </a:lnTo>
                  <a:lnTo>
                    <a:pt x="94869" y="134213"/>
                  </a:lnTo>
                  <a:lnTo>
                    <a:pt x="94869" y="121348"/>
                  </a:lnTo>
                  <a:lnTo>
                    <a:pt x="125831" y="91922"/>
                  </a:lnTo>
                  <a:lnTo>
                    <a:pt x="169545" y="87058"/>
                  </a:lnTo>
                  <a:lnTo>
                    <a:pt x="177355" y="87630"/>
                  </a:lnTo>
                  <a:lnTo>
                    <a:pt x="216852" y="95719"/>
                  </a:lnTo>
                  <a:lnTo>
                    <a:pt x="256984" y="114973"/>
                  </a:lnTo>
                  <a:lnTo>
                    <a:pt x="256984" y="31534"/>
                  </a:lnTo>
                  <a:lnTo>
                    <a:pt x="212509" y="19913"/>
                  </a:lnTo>
                  <a:lnTo>
                    <a:pt x="172262" y="16344"/>
                  </a:lnTo>
                  <a:lnTo>
                    <a:pt x="157073" y="16103"/>
                  </a:lnTo>
                  <a:lnTo>
                    <a:pt x="141351" y="16522"/>
                  </a:lnTo>
                  <a:lnTo>
                    <a:pt x="96774" y="22961"/>
                  </a:lnTo>
                  <a:lnTo>
                    <a:pt x="57950" y="37541"/>
                  </a:lnTo>
                  <a:lnTo>
                    <a:pt x="27330" y="60820"/>
                  </a:lnTo>
                  <a:lnTo>
                    <a:pt x="6997" y="93116"/>
                  </a:lnTo>
                  <a:lnTo>
                    <a:pt x="0" y="135064"/>
                  </a:lnTo>
                  <a:lnTo>
                    <a:pt x="1435" y="154266"/>
                  </a:lnTo>
                  <a:lnTo>
                    <a:pt x="22961" y="203073"/>
                  </a:lnTo>
                  <a:lnTo>
                    <a:pt x="51943" y="229146"/>
                  </a:lnTo>
                  <a:lnTo>
                    <a:pt x="92875" y="250799"/>
                  </a:lnTo>
                  <a:lnTo>
                    <a:pt x="110655" y="258292"/>
                  </a:lnTo>
                  <a:lnTo>
                    <a:pt x="134874" y="269278"/>
                  </a:lnTo>
                  <a:lnTo>
                    <a:pt x="168503" y="291566"/>
                  </a:lnTo>
                  <a:lnTo>
                    <a:pt x="179641" y="310807"/>
                  </a:lnTo>
                  <a:lnTo>
                    <a:pt x="179641" y="324421"/>
                  </a:lnTo>
                  <a:lnTo>
                    <a:pt x="150025" y="353949"/>
                  </a:lnTo>
                  <a:lnTo>
                    <a:pt x="111823" y="359092"/>
                  </a:lnTo>
                  <a:lnTo>
                    <a:pt x="97358" y="358457"/>
                  </a:lnTo>
                  <a:lnTo>
                    <a:pt x="54394" y="348907"/>
                  </a:lnTo>
                  <a:lnTo>
                    <a:pt x="14033" y="327901"/>
                  </a:lnTo>
                  <a:lnTo>
                    <a:pt x="1625" y="318325"/>
                  </a:lnTo>
                  <a:lnTo>
                    <a:pt x="1625" y="407670"/>
                  </a:lnTo>
                  <a:lnTo>
                    <a:pt x="38773" y="421297"/>
                  </a:lnTo>
                  <a:lnTo>
                    <a:pt x="83654" y="428586"/>
                  </a:lnTo>
                  <a:lnTo>
                    <a:pt x="115735" y="429958"/>
                  </a:lnTo>
                  <a:lnTo>
                    <a:pt x="131597" y="429577"/>
                  </a:lnTo>
                  <a:lnTo>
                    <a:pt x="176784" y="423862"/>
                  </a:lnTo>
                  <a:lnTo>
                    <a:pt x="216065" y="410146"/>
                  </a:lnTo>
                  <a:lnTo>
                    <a:pt x="246888" y="387375"/>
                  </a:lnTo>
                  <a:lnTo>
                    <a:pt x="267398" y="354736"/>
                  </a:lnTo>
                  <a:lnTo>
                    <a:pt x="273723" y="326618"/>
                  </a:lnTo>
                  <a:lnTo>
                    <a:pt x="274510" y="310515"/>
                  </a:lnTo>
                  <a:close/>
                </a:path>
                <a:path w="1953895" h="554355">
                  <a:moveTo>
                    <a:pt x="647534" y="276225"/>
                  </a:moveTo>
                  <a:lnTo>
                    <a:pt x="645033" y="245275"/>
                  </a:lnTo>
                  <a:lnTo>
                    <a:pt x="644994" y="244906"/>
                  </a:lnTo>
                  <a:lnTo>
                    <a:pt x="637400" y="216801"/>
                  </a:lnTo>
                  <a:lnTo>
                    <a:pt x="627748" y="197840"/>
                  </a:lnTo>
                  <a:lnTo>
                    <a:pt x="624751" y="191935"/>
                  </a:lnTo>
                  <a:lnTo>
                    <a:pt x="607060" y="170307"/>
                  </a:lnTo>
                  <a:lnTo>
                    <a:pt x="584911" y="152806"/>
                  </a:lnTo>
                  <a:lnTo>
                    <a:pt x="558914" y="140309"/>
                  </a:lnTo>
                  <a:lnTo>
                    <a:pt x="557707" y="140017"/>
                  </a:lnTo>
                  <a:lnTo>
                    <a:pt x="557707" y="277939"/>
                  </a:lnTo>
                  <a:lnTo>
                    <a:pt x="553872" y="313791"/>
                  </a:lnTo>
                  <a:lnTo>
                    <a:pt x="553745" y="314896"/>
                  </a:lnTo>
                  <a:lnTo>
                    <a:pt x="541870" y="341299"/>
                  </a:lnTo>
                  <a:lnTo>
                    <a:pt x="522071" y="357136"/>
                  </a:lnTo>
                  <a:lnTo>
                    <a:pt x="494372" y="362432"/>
                  </a:lnTo>
                  <a:lnTo>
                    <a:pt x="465302" y="357289"/>
                  </a:lnTo>
                  <a:lnTo>
                    <a:pt x="444525" y="341858"/>
                  </a:lnTo>
                  <a:lnTo>
                    <a:pt x="432054" y="316141"/>
                  </a:lnTo>
                  <a:lnTo>
                    <a:pt x="427888" y="280136"/>
                  </a:lnTo>
                  <a:lnTo>
                    <a:pt x="428980" y="261594"/>
                  </a:lnTo>
                  <a:lnTo>
                    <a:pt x="445223" y="219265"/>
                  </a:lnTo>
                  <a:lnTo>
                    <a:pt x="479031" y="199174"/>
                  </a:lnTo>
                  <a:lnTo>
                    <a:pt x="493801" y="197840"/>
                  </a:lnTo>
                  <a:lnTo>
                    <a:pt x="521754" y="202831"/>
                  </a:lnTo>
                  <a:lnTo>
                    <a:pt x="541718" y="217855"/>
                  </a:lnTo>
                  <a:lnTo>
                    <a:pt x="553707" y="242887"/>
                  </a:lnTo>
                  <a:lnTo>
                    <a:pt x="557707" y="277939"/>
                  </a:lnTo>
                  <a:lnTo>
                    <a:pt x="557707" y="140017"/>
                  </a:lnTo>
                  <a:lnTo>
                    <a:pt x="529082" y="132803"/>
                  </a:lnTo>
                  <a:lnTo>
                    <a:pt x="495427" y="130302"/>
                  </a:lnTo>
                  <a:lnTo>
                    <a:pt x="461187" y="132803"/>
                  </a:lnTo>
                  <a:lnTo>
                    <a:pt x="403834" y="152806"/>
                  </a:lnTo>
                  <a:lnTo>
                    <a:pt x="362178" y="192252"/>
                  </a:lnTo>
                  <a:lnTo>
                    <a:pt x="349059" y="217855"/>
                  </a:lnTo>
                  <a:lnTo>
                    <a:pt x="348932" y="218071"/>
                  </a:lnTo>
                  <a:lnTo>
                    <a:pt x="340995" y="247751"/>
                  </a:lnTo>
                  <a:lnTo>
                    <a:pt x="338442" y="280136"/>
                  </a:lnTo>
                  <a:lnTo>
                    <a:pt x="338353" y="281279"/>
                  </a:lnTo>
                  <a:lnTo>
                    <a:pt x="340906" y="313791"/>
                  </a:lnTo>
                  <a:lnTo>
                    <a:pt x="361340" y="368147"/>
                  </a:lnTo>
                  <a:lnTo>
                    <a:pt x="401561" y="407454"/>
                  </a:lnTo>
                  <a:lnTo>
                    <a:pt x="457708" y="427456"/>
                  </a:lnTo>
                  <a:lnTo>
                    <a:pt x="491515" y="429958"/>
                  </a:lnTo>
                  <a:lnTo>
                    <a:pt x="524903" y="427456"/>
                  </a:lnTo>
                  <a:lnTo>
                    <a:pt x="525589" y="427456"/>
                  </a:lnTo>
                  <a:lnTo>
                    <a:pt x="583031" y="406768"/>
                  </a:lnTo>
                  <a:lnTo>
                    <a:pt x="624065" y="366204"/>
                  </a:lnTo>
                  <a:lnTo>
                    <a:pt x="644931" y="309943"/>
                  </a:lnTo>
                  <a:lnTo>
                    <a:pt x="647534" y="276225"/>
                  </a:lnTo>
                  <a:close/>
                </a:path>
                <a:path w="1953895" h="554355">
                  <a:moveTo>
                    <a:pt x="816533" y="0"/>
                  </a:moveTo>
                  <a:lnTo>
                    <a:pt x="728421" y="0"/>
                  </a:lnTo>
                  <a:lnTo>
                    <a:pt x="728421" y="423011"/>
                  </a:lnTo>
                  <a:lnTo>
                    <a:pt x="816533" y="423011"/>
                  </a:lnTo>
                  <a:lnTo>
                    <a:pt x="816533" y="0"/>
                  </a:lnTo>
                  <a:close/>
                </a:path>
                <a:path w="1953895" h="554355">
                  <a:moveTo>
                    <a:pt x="1185926" y="137261"/>
                  </a:moveTo>
                  <a:lnTo>
                    <a:pt x="1098016" y="137261"/>
                  </a:lnTo>
                  <a:lnTo>
                    <a:pt x="1098016" y="300799"/>
                  </a:lnTo>
                  <a:lnTo>
                    <a:pt x="1097140" y="314286"/>
                  </a:lnTo>
                  <a:lnTo>
                    <a:pt x="1076109" y="353110"/>
                  </a:lnTo>
                  <a:lnTo>
                    <a:pt x="1045908" y="362432"/>
                  </a:lnTo>
                  <a:lnTo>
                    <a:pt x="1024902" y="358635"/>
                  </a:lnTo>
                  <a:lnTo>
                    <a:pt x="1009904" y="347281"/>
                  </a:lnTo>
                  <a:lnTo>
                    <a:pt x="1000899" y="328358"/>
                  </a:lnTo>
                  <a:lnTo>
                    <a:pt x="997902" y="301853"/>
                  </a:lnTo>
                  <a:lnTo>
                    <a:pt x="997902" y="137261"/>
                  </a:lnTo>
                  <a:lnTo>
                    <a:pt x="909993" y="137261"/>
                  </a:lnTo>
                  <a:lnTo>
                    <a:pt x="909993" y="309664"/>
                  </a:lnTo>
                  <a:lnTo>
                    <a:pt x="916190" y="362292"/>
                  </a:lnTo>
                  <a:lnTo>
                    <a:pt x="934796" y="399884"/>
                  </a:lnTo>
                  <a:lnTo>
                    <a:pt x="965847" y="422440"/>
                  </a:lnTo>
                  <a:lnTo>
                    <a:pt x="1009332" y="429958"/>
                  </a:lnTo>
                  <a:lnTo>
                    <a:pt x="1035304" y="426796"/>
                  </a:lnTo>
                  <a:lnTo>
                    <a:pt x="1058506" y="417322"/>
                  </a:lnTo>
                  <a:lnTo>
                    <a:pt x="1078966" y="401548"/>
                  </a:lnTo>
                  <a:lnTo>
                    <a:pt x="1096683" y="379476"/>
                  </a:lnTo>
                  <a:lnTo>
                    <a:pt x="1098016" y="379476"/>
                  </a:lnTo>
                  <a:lnTo>
                    <a:pt x="1098016" y="423011"/>
                  </a:lnTo>
                  <a:lnTo>
                    <a:pt x="1185926" y="423011"/>
                  </a:lnTo>
                  <a:lnTo>
                    <a:pt x="1185926" y="137261"/>
                  </a:lnTo>
                  <a:close/>
                </a:path>
                <a:path w="1953895" h="554355">
                  <a:moveTo>
                    <a:pt x="1426083" y="455676"/>
                  </a:moveTo>
                  <a:lnTo>
                    <a:pt x="1350162" y="455676"/>
                  </a:lnTo>
                  <a:lnTo>
                    <a:pt x="1325118" y="553885"/>
                  </a:lnTo>
                  <a:lnTo>
                    <a:pt x="1379220" y="553885"/>
                  </a:lnTo>
                  <a:lnTo>
                    <a:pt x="1426083" y="455676"/>
                  </a:lnTo>
                  <a:close/>
                </a:path>
                <a:path w="1953895" h="554355">
                  <a:moveTo>
                    <a:pt x="1456563" y="137261"/>
                  </a:moveTo>
                  <a:lnTo>
                    <a:pt x="1392364" y="137261"/>
                  </a:lnTo>
                  <a:lnTo>
                    <a:pt x="1392364" y="50482"/>
                  </a:lnTo>
                  <a:lnTo>
                    <a:pt x="1304442" y="75628"/>
                  </a:lnTo>
                  <a:lnTo>
                    <a:pt x="1304442" y="137261"/>
                  </a:lnTo>
                  <a:lnTo>
                    <a:pt x="1258150" y="137261"/>
                  </a:lnTo>
                  <a:lnTo>
                    <a:pt x="1258150" y="202311"/>
                  </a:lnTo>
                  <a:lnTo>
                    <a:pt x="1304442" y="202311"/>
                  </a:lnTo>
                  <a:lnTo>
                    <a:pt x="1304442" y="333184"/>
                  </a:lnTo>
                  <a:lnTo>
                    <a:pt x="1310284" y="375513"/>
                  </a:lnTo>
                  <a:lnTo>
                    <a:pt x="1327785" y="405752"/>
                  </a:lnTo>
                  <a:lnTo>
                    <a:pt x="1356918" y="423913"/>
                  </a:lnTo>
                  <a:lnTo>
                    <a:pt x="1397698" y="429958"/>
                  </a:lnTo>
                  <a:lnTo>
                    <a:pt x="1416113" y="429310"/>
                  </a:lnTo>
                  <a:lnTo>
                    <a:pt x="1432052" y="427393"/>
                  </a:lnTo>
                  <a:lnTo>
                    <a:pt x="1445539" y="424180"/>
                  </a:lnTo>
                  <a:lnTo>
                    <a:pt x="1456563" y="419671"/>
                  </a:lnTo>
                  <a:lnTo>
                    <a:pt x="1456563" y="362432"/>
                  </a:lnTo>
                  <a:lnTo>
                    <a:pt x="1456563" y="354330"/>
                  </a:lnTo>
                  <a:lnTo>
                    <a:pt x="1449235" y="357886"/>
                  </a:lnTo>
                  <a:lnTo>
                    <a:pt x="1441996" y="360413"/>
                  </a:lnTo>
                  <a:lnTo>
                    <a:pt x="1434846" y="361924"/>
                  </a:lnTo>
                  <a:lnTo>
                    <a:pt x="1427797" y="362432"/>
                  </a:lnTo>
                  <a:lnTo>
                    <a:pt x="1412290" y="359638"/>
                  </a:lnTo>
                  <a:lnTo>
                    <a:pt x="1401216" y="351282"/>
                  </a:lnTo>
                  <a:lnTo>
                    <a:pt x="1394574" y="337350"/>
                  </a:lnTo>
                  <a:lnTo>
                    <a:pt x="1392364" y="317855"/>
                  </a:lnTo>
                  <a:lnTo>
                    <a:pt x="1392364" y="202311"/>
                  </a:lnTo>
                  <a:lnTo>
                    <a:pt x="1456563" y="202311"/>
                  </a:lnTo>
                  <a:lnTo>
                    <a:pt x="1456563" y="137261"/>
                  </a:lnTo>
                  <a:close/>
                </a:path>
                <a:path w="1953895" h="554355">
                  <a:moveTo>
                    <a:pt x="1618030" y="137261"/>
                  </a:moveTo>
                  <a:lnTo>
                    <a:pt x="1529930" y="137261"/>
                  </a:lnTo>
                  <a:lnTo>
                    <a:pt x="1529930" y="423011"/>
                  </a:lnTo>
                  <a:lnTo>
                    <a:pt x="1618030" y="423011"/>
                  </a:lnTo>
                  <a:lnTo>
                    <a:pt x="1618030" y="137261"/>
                  </a:lnTo>
                  <a:close/>
                </a:path>
                <a:path w="1953895" h="554355">
                  <a:moveTo>
                    <a:pt x="1625358" y="46291"/>
                  </a:moveTo>
                  <a:lnTo>
                    <a:pt x="1603679" y="8407"/>
                  </a:lnTo>
                  <a:lnTo>
                    <a:pt x="1574495" y="1333"/>
                  </a:lnTo>
                  <a:lnTo>
                    <a:pt x="1563852" y="2120"/>
                  </a:lnTo>
                  <a:lnTo>
                    <a:pt x="1527302" y="28282"/>
                  </a:lnTo>
                  <a:lnTo>
                    <a:pt x="1523733" y="46291"/>
                  </a:lnTo>
                  <a:lnTo>
                    <a:pt x="1524622" y="55549"/>
                  </a:lnTo>
                  <a:lnTo>
                    <a:pt x="1554429" y="88811"/>
                  </a:lnTo>
                  <a:lnTo>
                    <a:pt x="1554594" y="88811"/>
                  </a:lnTo>
                  <a:lnTo>
                    <a:pt x="1563941" y="91211"/>
                  </a:lnTo>
                  <a:lnTo>
                    <a:pt x="1564132" y="91211"/>
                  </a:lnTo>
                  <a:lnTo>
                    <a:pt x="1574495" y="92011"/>
                  </a:lnTo>
                  <a:lnTo>
                    <a:pt x="1585302" y="91211"/>
                  </a:lnTo>
                  <a:lnTo>
                    <a:pt x="1621815" y="64554"/>
                  </a:lnTo>
                  <a:lnTo>
                    <a:pt x="1624469" y="55867"/>
                  </a:lnTo>
                  <a:lnTo>
                    <a:pt x="1625358" y="46291"/>
                  </a:lnTo>
                  <a:close/>
                </a:path>
                <a:path w="1953895" h="554355">
                  <a:moveTo>
                    <a:pt x="1953717" y="252222"/>
                  </a:moveTo>
                  <a:lnTo>
                    <a:pt x="1946071" y="198894"/>
                  </a:lnTo>
                  <a:lnTo>
                    <a:pt x="1940902" y="190309"/>
                  </a:lnTo>
                  <a:lnTo>
                    <a:pt x="1923148" y="160794"/>
                  </a:lnTo>
                  <a:lnTo>
                    <a:pt x="1884959" y="137934"/>
                  </a:lnTo>
                  <a:lnTo>
                    <a:pt x="1831505" y="130302"/>
                  </a:lnTo>
                  <a:lnTo>
                    <a:pt x="1818005" y="130759"/>
                  </a:lnTo>
                  <a:lnTo>
                    <a:pt x="1773313" y="137541"/>
                  </a:lnTo>
                  <a:lnTo>
                    <a:pt x="1732978" y="149682"/>
                  </a:lnTo>
                  <a:lnTo>
                    <a:pt x="1722920" y="154305"/>
                  </a:lnTo>
                  <a:lnTo>
                    <a:pt x="1722920" y="220700"/>
                  </a:lnTo>
                  <a:lnTo>
                    <a:pt x="1746250" y="207391"/>
                  </a:lnTo>
                  <a:lnTo>
                    <a:pt x="1770202" y="197891"/>
                  </a:lnTo>
                  <a:lnTo>
                    <a:pt x="1794776" y="192201"/>
                  </a:lnTo>
                  <a:lnTo>
                    <a:pt x="1819986" y="190309"/>
                  </a:lnTo>
                  <a:lnTo>
                    <a:pt x="1842236" y="193243"/>
                  </a:lnTo>
                  <a:lnTo>
                    <a:pt x="1858124" y="202031"/>
                  </a:lnTo>
                  <a:lnTo>
                    <a:pt x="1867662" y="216674"/>
                  </a:lnTo>
                  <a:lnTo>
                    <a:pt x="1870849" y="237172"/>
                  </a:lnTo>
                  <a:lnTo>
                    <a:pt x="1870849" y="287655"/>
                  </a:lnTo>
                  <a:lnTo>
                    <a:pt x="1870849" y="306895"/>
                  </a:lnTo>
                  <a:lnTo>
                    <a:pt x="1855228" y="350329"/>
                  </a:lnTo>
                  <a:lnTo>
                    <a:pt x="1814741" y="367474"/>
                  </a:lnTo>
                  <a:lnTo>
                    <a:pt x="1806270" y="366877"/>
                  </a:lnTo>
                  <a:lnTo>
                    <a:pt x="1776615" y="340360"/>
                  </a:lnTo>
                  <a:lnTo>
                    <a:pt x="1775980" y="333184"/>
                  </a:lnTo>
                  <a:lnTo>
                    <a:pt x="1778660" y="318274"/>
                  </a:lnTo>
                  <a:lnTo>
                    <a:pt x="1818932" y="294322"/>
                  </a:lnTo>
                  <a:lnTo>
                    <a:pt x="1870849" y="287655"/>
                  </a:lnTo>
                  <a:lnTo>
                    <a:pt x="1870849" y="237172"/>
                  </a:lnTo>
                  <a:lnTo>
                    <a:pt x="1793214" y="247459"/>
                  </a:lnTo>
                  <a:lnTo>
                    <a:pt x="1750136" y="258279"/>
                  </a:lnTo>
                  <a:lnTo>
                    <a:pt x="1700885" y="306285"/>
                  </a:lnTo>
                  <a:lnTo>
                    <a:pt x="1694726" y="343471"/>
                  </a:lnTo>
                  <a:lnTo>
                    <a:pt x="1696212" y="362153"/>
                  </a:lnTo>
                  <a:lnTo>
                    <a:pt x="1718538" y="406438"/>
                  </a:lnTo>
                  <a:lnTo>
                    <a:pt x="1764296" y="428498"/>
                  </a:lnTo>
                  <a:lnTo>
                    <a:pt x="1783981" y="429958"/>
                  </a:lnTo>
                  <a:lnTo>
                    <a:pt x="1810461" y="426961"/>
                  </a:lnTo>
                  <a:lnTo>
                    <a:pt x="1833486" y="417957"/>
                  </a:lnTo>
                  <a:lnTo>
                    <a:pt x="1853044" y="402958"/>
                  </a:lnTo>
                  <a:lnTo>
                    <a:pt x="1869135" y="381952"/>
                  </a:lnTo>
                  <a:lnTo>
                    <a:pt x="1870278" y="381952"/>
                  </a:lnTo>
                  <a:lnTo>
                    <a:pt x="1870278" y="423011"/>
                  </a:lnTo>
                  <a:lnTo>
                    <a:pt x="1953717" y="423011"/>
                  </a:lnTo>
                  <a:lnTo>
                    <a:pt x="1953717" y="381952"/>
                  </a:lnTo>
                  <a:lnTo>
                    <a:pt x="1953717" y="367474"/>
                  </a:lnTo>
                  <a:lnTo>
                    <a:pt x="1953717" y="287655"/>
                  </a:lnTo>
                  <a:lnTo>
                    <a:pt x="1953717" y="25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26" y="6265514"/>
              <a:ext cx="201827" cy="220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935" y="6326578"/>
              <a:ext cx="101041" cy="159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9051" y="6326578"/>
              <a:ext cx="150016" cy="1595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68081" y="625692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8644" y="6330131"/>
              <a:ext cx="126493" cy="1559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6126" y="6285023"/>
              <a:ext cx="89002" cy="25389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14440" y="625972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1091" y="6326578"/>
              <a:ext cx="132894" cy="1595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019" y="6256929"/>
              <a:ext cx="140514" cy="2291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3497" y="6326578"/>
              <a:ext cx="132894" cy="1595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5443" y="6251849"/>
              <a:ext cx="83924" cy="2306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0654" y="6326578"/>
              <a:ext cx="126544" cy="155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2758" y="6326578"/>
              <a:ext cx="114606" cy="159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2661" y="6263736"/>
              <a:ext cx="120398" cy="22235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799033" y="625692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2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2" y="225604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53086" y="6330131"/>
              <a:ext cx="126036" cy="15240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07418" y="625972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84483" y="6326578"/>
              <a:ext cx="228448" cy="1595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2625" y="6264348"/>
              <a:ext cx="73814" cy="2181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85784" y="6265514"/>
              <a:ext cx="138988" cy="2207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50073" y="6265514"/>
              <a:ext cx="138988" cy="220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3447" y="6265820"/>
              <a:ext cx="226264" cy="2199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8781" y="6326578"/>
              <a:ext cx="132894" cy="1595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418608" y="625692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2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2" y="225604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2007" y="6326578"/>
              <a:ext cx="132892" cy="1595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41418" y="6285023"/>
              <a:ext cx="221896" cy="20106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5877" y="6327442"/>
              <a:ext cx="79501" cy="15509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998596" y="625972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5246" y="6326578"/>
              <a:ext cx="114606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05149" y="6263736"/>
              <a:ext cx="120398" cy="22235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352624" y="6448600"/>
              <a:ext cx="41275" cy="73660"/>
            </a:xfrm>
            <a:custGeom>
              <a:avLst/>
              <a:gdLst/>
              <a:ahLst/>
              <a:cxnLst/>
              <a:rect l="l" t="t" r="r" b="b"/>
              <a:pathLst>
                <a:path w="41275" h="73659">
                  <a:moveTo>
                    <a:pt x="41248" y="0"/>
                  </a:moveTo>
                  <a:lnTo>
                    <a:pt x="17423" y="0"/>
                  </a:lnTo>
                  <a:lnTo>
                    <a:pt x="0" y="73202"/>
                  </a:lnTo>
                  <a:lnTo>
                    <a:pt x="17423" y="73202"/>
                  </a:lnTo>
                  <a:lnTo>
                    <a:pt x="41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21129" y="6256929"/>
              <a:ext cx="140209" cy="2291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89022" y="6326578"/>
              <a:ext cx="120398" cy="1595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5632" y="6330131"/>
              <a:ext cx="126036" cy="15240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981936" y="6326578"/>
              <a:ext cx="120398" cy="1595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130018" y="6285023"/>
              <a:ext cx="89002" cy="20076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40305" y="6263736"/>
              <a:ext cx="120398" cy="2223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90191" y="6326578"/>
              <a:ext cx="140209" cy="22605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8949" y="6326578"/>
              <a:ext cx="132894" cy="1595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12291" y="6326578"/>
              <a:ext cx="140209" cy="22605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91464" y="6327442"/>
              <a:ext cx="79501" cy="15509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194183" y="625972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5" y="20524"/>
                  </a:lnTo>
                  <a:lnTo>
                    <a:pt x="31851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71247" y="6326578"/>
              <a:ext cx="126542" cy="15595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3351" y="6326578"/>
              <a:ext cx="114606" cy="1595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581282" y="625972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658348" y="6326578"/>
              <a:ext cx="140209" cy="22605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834262" y="6256932"/>
              <a:ext cx="175895" cy="226060"/>
            </a:xfrm>
            <a:custGeom>
              <a:avLst/>
              <a:gdLst/>
              <a:ahLst/>
              <a:cxnLst/>
              <a:rect l="l" t="t" r="r" b="b"/>
              <a:pathLst>
                <a:path w="175895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5895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5895" h="226060">
                  <a:moveTo>
                    <a:pt x="101498" y="73202"/>
                  </a:moveTo>
                  <a:lnTo>
                    <a:pt x="77063" y="73202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73202"/>
                  </a:lnTo>
                  <a:close/>
                </a:path>
                <a:path w="175895" h="226060">
                  <a:moveTo>
                    <a:pt x="105664" y="14173"/>
                  </a:moveTo>
                  <a:lnTo>
                    <a:pt x="104089" y="10363"/>
                  </a:lnTo>
                  <a:lnTo>
                    <a:pt x="97840" y="4318"/>
                  </a:lnTo>
                  <a:lnTo>
                    <a:pt x="94030" y="2794"/>
                  </a:lnTo>
                  <a:lnTo>
                    <a:pt x="85242" y="2794"/>
                  </a:lnTo>
                  <a:lnTo>
                    <a:pt x="81483" y="4318"/>
                  </a:lnTo>
                  <a:lnTo>
                    <a:pt x="78435" y="7366"/>
                  </a:lnTo>
                  <a:lnTo>
                    <a:pt x="75336" y="10363"/>
                  </a:lnTo>
                  <a:lnTo>
                    <a:pt x="73812" y="14173"/>
                  </a:lnTo>
                  <a:lnTo>
                    <a:pt x="73812" y="23317"/>
                  </a:lnTo>
                  <a:lnTo>
                    <a:pt x="75234" y="26822"/>
                  </a:lnTo>
                  <a:lnTo>
                    <a:pt x="75336" y="27076"/>
                  </a:lnTo>
                  <a:lnTo>
                    <a:pt x="78435" y="30022"/>
                  </a:lnTo>
                  <a:lnTo>
                    <a:pt x="81483" y="33020"/>
                  </a:lnTo>
                  <a:lnTo>
                    <a:pt x="85242" y="34493"/>
                  </a:lnTo>
                  <a:lnTo>
                    <a:pt x="94030" y="34493"/>
                  </a:lnTo>
                  <a:lnTo>
                    <a:pt x="97701" y="33020"/>
                  </a:lnTo>
                  <a:lnTo>
                    <a:pt x="100838" y="30022"/>
                  </a:lnTo>
                  <a:lnTo>
                    <a:pt x="104089" y="26822"/>
                  </a:lnTo>
                  <a:lnTo>
                    <a:pt x="105587" y="23317"/>
                  </a:lnTo>
                  <a:lnTo>
                    <a:pt x="105664" y="14173"/>
                  </a:lnTo>
                  <a:close/>
                </a:path>
                <a:path w="175895" h="226060">
                  <a:moveTo>
                    <a:pt x="175310" y="0"/>
                  </a:moveTo>
                  <a:lnTo>
                    <a:pt x="150876" y="0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48549" y="6326578"/>
              <a:ext cx="132894" cy="1595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85076" y="6253627"/>
              <a:ext cx="1870419" cy="23246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77497" y="6662364"/>
              <a:ext cx="140515" cy="2291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6974" y="6732014"/>
              <a:ext cx="132894" cy="15951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99600" y="6670951"/>
              <a:ext cx="173531" cy="2205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08998" y="6732014"/>
              <a:ext cx="150016" cy="15951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87612" y="6732014"/>
              <a:ext cx="140515" cy="22768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674254" y="6735567"/>
              <a:ext cx="126493" cy="15595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22823" y="6665158"/>
              <a:ext cx="2087740" cy="2263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832673" y="2131819"/>
              <a:ext cx="102870" cy="177800"/>
            </a:xfrm>
            <a:custGeom>
              <a:avLst/>
              <a:gdLst/>
              <a:ahLst/>
              <a:cxnLst/>
              <a:rect l="l" t="t" r="r" b="b"/>
              <a:pathLst>
                <a:path w="102869" h="177800">
                  <a:moveTo>
                    <a:pt x="102831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76200"/>
                  </a:lnTo>
                  <a:lnTo>
                    <a:pt x="0" y="107950"/>
                  </a:lnTo>
                  <a:lnTo>
                    <a:pt x="0" y="177800"/>
                  </a:lnTo>
                  <a:lnTo>
                    <a:pt x="40093" y="177800"/>
                  </a:lnTo>
                  <a:lnTo>
                    <a:pt x="40093" y="107950"/>
                  </a:lnTo>
                  <a:lnTo>
                    <a:pt x="97751" y="107950"/>
                  </a:lnTo>
                  <a:lnTo>
                    <a:pt x="97751" y="76200"/>
                  </a:lnTo>
                  <a:lnTo>
                    <a:pt x="40093" y="76200"/>
                  </a:lnTo>
                  <a:lnTo>
                    <a:pt x="40093" y="31750"/>
                  </a:lnTo>
                  <a:lnTo>
                    <a:pt x="102831" y="31750"/>
                  </a:lnTo>
                  <a:lnTo>
                    <a:pt x="102831" y="0"/>
                  </a:lnTo>
                  <a:close/>
                </a:path>
              </a:pathLst>
            </a:custGeom>
            <a:solidFill>
              <a:srgbClr val="011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4540" y="2076624"/>
              <a:ext cx="1868901" cy="52193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04540" y="3064686"/>
              <a:ext cx="288504" cy="23299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415228" y="3064686"/>
              <a:ext cx="322243" cy="232412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829714" y="3119257"/>
              <a:ext cx="206375" cy="178435"/>
            </a:xfrm>
            <a:custGeom>
              <a:avLst/>
              <a:gdLst/>
              <a:ahLst/>
              <a:cxnLst/>
              <a:rect l="l" t="t" r="r" b="b"/>
              <a:pathLst>
                <a:path w="206375" h="178435">
                  <a:moveTo>
                    <a:pt x="149225" y="177850"/>
                  </a:moveTo>
                  <a:lnTo>
                    <a:pt x="115608" y="125272"/>
                  </a:lnTo>
                  <a:lnTo>
                    <a:pt x="113880" y="122516"/>
                  </a:lnTo>
                  <a:lnTo>
                    <a:pt x="111975" y="119722"/>
                  </a:lnTo>
                  <a:lnTo>
                    <a:pt x="107734" y="114046"/>
                  </a:lnTo>
                  <a:lnTo>
                    <a:pt x="105537" y="111379"/>
                  </a:lnTo>
                  <a:lnTo>
                    <a:pt x="104038" y="109778"/>
                  </a:lnTo>
                  <a:lnTo>
                    <a:pt x="100876" y="106387"/>
                  </a:lnTo>
                  <a:lnTo>
                    <a:pt x="98513" y="104228"/>
                  </a:lnTo>
                  <a:lnTo>
                    <a:pt x="93510" y="100507"/>
                  </a:lnTo>
                  <a:lnTo>
                    <a:pt x="90970" y="99187"/>
                  </a:lnTo>
                  <a:lnTo>
                    <a:pt x="88303" y="98348"/>
                  </a:lnTo>
                  <a:lnTo>
                    <a:pt x="88303" y="97840"/>
                  </a:lnTo>
                  <a:lnTo>
                    <a:pt x="117538" y="79502"/>
                  </a:lnTo>
                  <a:lnTo>
                    <a:pt x="120815" y="75526"/>
                  </a:lnTo>
                  <a:lnTo>
                    <a:pt x="123482" y="70789"/>
                  </a:lnTo>
                  <a:lnTo>
                    <a:pt x="127292" y="60286"/>
                  </a:lnTo>
                  <a:lnTo>
                    <a:pt x="128270" y="54571"/>
                  </a:lnTo>
                  <a:lnTo>
                    <a:pt x="128270" y="48348"/>
                  </a:lnTo>
                  <a:lnTo>
                    <a:pt x="112077" y="12090"/>
                  </a:lnTo>
                  <a:lnTo>
                    <a:pt x="86106" y="2413"/>
                  </a:lnTo>
                  <a:lnTo>
                    <a:pt x="86106" y="53340"/>
                  </a:lnTo>
                  <a:lnTo>
                    <a:pt x="86106" y="60756"/>
                  </a:lnTo>
                  <a:lnTo>
                    <a:pt x="83439" y="67017"/>
                  </a:lnTo>
                  <a:lnTo>
                    <a:pt x="72936" y="77012"/>
                  </a:lnTo>
                  <a:lnTo>
                    <a:pt x="66040" y="79502"/>
                  </a:lnTo>
                  <a:lnTo>
                    <a:pt x="40093" y="79502"/>
                  </a:lnTo>
                  <a:lnTo>
                    <a:pt x="40093" y="30022"/>
                  </a:lnTo>
                  <a:lnTo>
                    <a:pt x="58166" y="30022"/>
                  </a:lnTo>
                  <a:lnTo>
                    <a:pt x="70383" y="31470"/>
                  </a:lnTo>
                  <a:lnTo>
                    <a:pt x="79121" y="35839"/>
                  </a:lnTo>
                  <a:lnTo>
                    <a:pt x="84353" y="43129"/>
                  </a:lnTo>
                  <a:lnTo>
                    <a:pt x="86106" y="53340"/>
                  </a:lnTo>
                  <a:lnTo>
                    <a:pt x="86106" y="2413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77850"/>
                  </a:lnTo>
                  <a:lnTo>
                    <a:pt x="40093" y="177850"/>
                  </a:lnTo>
                  <a:lnTo>
                    <a:pt x="40093" y="109778"/>
                  </a:lnTo>
                  <a:lnTo>
                    <a:pt x="53340" y="109778"/>
                  </a:lnTo>
                  <a:lnTo>
                    <a:pt x="75565" y="132080"/>
                  </a:lnTo>
                  <a:lnTo>
                    <a:pt x="103212" y="177850"/>
                  </a:lnTo>
                  <a:lnTo>
                    <a:pt x="149225" y="177850"/>
                  </a:lnTo>
                  <a:close/>
                </a:path>
                <a:path w="206375" h="178435">
                  <a:moveTo>
                    <a:pt x="205905" y="0"/>
                  </a:moveTo>
                  <a:lnTo>
                    <a:pt x="165811" y="0"/>
                  </a:lnTo>
                  <a:lnTo>
                    <a:pt x="165811" y="177850"/>
                  </a:lnTo>
                  <a:lnTo>
                    <a:pt x="205905" y="177850"/>
                  </a:lnTo>
                  <a:lnTo>
                    <a:pt x="205905" y="0"/>
                  </a:lnTo>
                  <a:close/>
                </a:path>
              </a:pathLst>
            </a:custGeom>
            <a:solidFill>
              <a:srgbClr val="011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67123" y="3116250"/>
              <a:ext cx="278770" cy="18393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374804" y="3119256"/>
              <a:ext cx="147067" cy="18093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560561" y="3119257"/>
              <a:ext cx="206375" cy="178435"/>
            </a:xfrm>
            <a:custGeom>
              <a:avLst/>
              <a:gdLst/>
              <a:ahLst/>
              <a:cxnLst/>
              <a:rect l="l" t="t" r="r" b="b"/>
              <a:pathLst>
                <a:path w="206375" h="178435">
                  <a:moveTo>
                    <a:pt x="149225" y="177850"/>
                  </a:moveTo>
                  <a:lnTo>
                    <a:pt x="115608" y="125272"/>
                  </a:lnTo>
                  <a:lnTo>
                    <a:pt x="113880" y="122516"/>
                  </a:lnTo>
                  <a:lnTo>
                    <a:pt x="111975" y="119722"/>
                  </a:lnTo>
                  <a:lnTo>
                    <a:pt x="107734" y="114046"/>
                  </a:lnTo>
                  <a:lnTo>
                    <a:pt x="105537" y="111379"/>
                  </a:lnTo>
                  <a:lnTo>
                    <a:pt x="104038" y="109778"/>
                  </a:lnTo>
                  <a:lnTo>
                    <a:pt x="100876" y="106387"/>
                  </a:lnTo>
                  <a:lnTo>
                    <a:pt x="98513" y="104228"/>
                  </a:lnTo>
                  <a:lnTo>
                    <a:pt x="93510" y="100507"/>
                  </a:lnTo>
                  <a:lnTo>
                    <a:pt x="90970" y="99187"/>
                  </a:lnTo>
                  <a:lnTo>
                    <a:pt x="88303" y="98348"/>
                  </a:lnTo>
                  <a:lnTo>
                    <a:pt x="88303" y="97840"/>
                  </a:lnTo>
                  <a:lnTo>
                    <a:pt x="117538" y="79502"/>
                  </a:lnTo>
                  <a:lnTo>
                    <a:pt x="120815" y="75526"/>
                  </a:lnTo>
                  <a:lnTo>
                    <a:pt x="123482" y="70789"/>
                  </a:lnTo>
                  <a:lnTo>
                    <a:pt x="127292" y="60286"/>
                  </a:lnTo>
                  <a:lnTo>
                    <a:pt x="128270" y="54571"/>
                  </a:lnTo>
                  <a:lnTo>
                    <a:pt x="128270" y="48348"/>
                  </a:lnTo>
                  <a:lnTo>
                    <a:pt x="112077" y="12090"/>
                  </a:lnTo>
                  <a:lnTo>
                    <a:pt x="86106" y="2413"/>
                  </a:lnTo>
                  <a:lnTo>
                    <a:pt x="86106" y="53340"/>
                  </a:lnTo>
                  <a:lnTo>
                    <a:pt x="86106" y="60756"/>
                  </a:lnTo>
                  <a:lnTo>
                    <a:pt x="83439" y="67017"/>
                  </a:lnTo>
                  <a:lnTo>
                    <a:pt x="72936" y="77012"/>
                  </a:lnTo>
                  <a:lnTo>
                    <a:pt x="66040" y="79502"/>
                  </a:lnTo>
                  <a:lnTo>
                    <a:pt x="40093" y="79502"/>
                  </a:lnTo>
                  <a:lnTo>
                    <a:pt x="40093" y="30022"/>
                  </a:lnTo>
                  <a:lnTo>
                    <a:pt x="58166" y="30022"/>
                  </a:lnTo>
                  <a:lnTo>
                    <a:pt x="70383" y="31470"/>
                  </a:lnTo>
                  <a:lnTo>
                    <a:pt x="79121" y="35839"/>
                  </a:lnTo>
                  <a:lnTo>
                    <a:pt x="84353" y="43129"/>
                  </a:lnTo>
                  <a:lnTo>
                    <a:pt x="86106" y="53340"/>
                  </a:lnTo>
                  <a:lnTo>
                    <a:pt x="86106" y="2413"/>
                  </a:lnTo>
                  <a:lnTo>
                    <a:pt x="63500" y="0"/>
                  </a:lnTo>
                  <a:lnTo>
                    <a:pt x="0" y="0"/>
                  </a:lnTo>
                  <a:lnTo>
                    <a:pt x="0" y="177850"/>
                  </a:lnTo>
                  <a:lnTo>
                    <a:pt x="40093" y="177850"/>
                  </a:lnTo>
                  <a:lnTo>
                    <a:pt x="40093" y="109778"/>
                  </a:lnTo>
                  <a:lnTo>
                    <a:pt x="53340" y="109778"/>
                  </a:lnTo>
                  <a:lnTo>
                    <a:pt x="75565" y="132080"/>
                  </a:lnTo>
                  <a:lnTo>
                    <a:pt x="103212" y="177850"/>
                  </a:lnTo>
                  <a:lnTo>
                    <a:pt x="149225" y="177850"/>
                  </a:lnTo>
                  <a:close/>
                </a:path>
                <a:path w="206375" h="178435">
                  <a:moveTo>
                    <a:pt x="205905" y="0"/>
                  </a:moveTo>
                  <a:lnTo>
                    <a:pt x="165811" y="0"/>
                  </a:lnTo>
                  <a:lnTo>
                    <a:pt x="165811" y="177850"/>
                  </a:lnTo>
                  <a:lnTo>
                    <a:pt x="205905" y="177850"/>
                  </a:lnTo>
                  <a:lnTo>
                    <a:pt x="205905" y="0"/>
                  </a:lnTo>
                  <a:close/>
                </a:path>
              </a:pathLst>
            </a:custGeom>
            <a:solidFill>
              <a:srgbClr val="011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04540" y="3349004"/>
              <a:ext cx="157780" cy="17784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291818" y="3348479"/>
              <a:ext cx="106680" cy="177800"/>
            </a:xfrm>
            <a:custGeom>
              <a:avLst/>
              <a:gdLst/>
              <a:ahLst/>
              <a:cxnLst/>
              <a:rect l="l" t="t" r="r" b="b"/>
              <a:pathLst>
                <a:path w="106680" h="177800">
                  <a:moveTo>
                    <a:pt x="106680" y="146050"/>
                  </a:moveTo>
                  <a:lnTo>
                    <a:pt x="40093" y="146050"/>
                  </a:lnTo>
                  <a:lnTo>
                    <a:pt x="40093" y="105410"/>
                  </a:lnTo>
                  <a:lnTo>
                    <a:pt x="98259" y="105410"/>
                  </a:lnTo>
                  <a:lnTo>
                    <a:pt x="98259" y="72390"/>
                  </a:lnTo>
                  <a:lnTo>
                    <a:pt x="40093" y="72390"/>
                  </a:lnTo>
                  <a:lnTo>
                    <a:pt x="40093" y="33020"/>
                  </a:lnTo>
                  <a:lnTo>
                    <a:pt x="102577" y="33020"/>
                  </a:lnTo>
                  <a:lnTo>
                    <a:pt x="102577" y="0"/>
                  </a:lnTo>
                  <a:lnTo>
                    <a:pt x="0" y="0"/>
                  </a:lnTo>
                  <a:lnTo>
                    <a:pt x="0" y="33020"/>
                  </a:lnTo>
                  <a:lnTo>
                    <a:pt x="0" y="72390"/>
                  </a:lnTo>
                  <a:lnTo>
                    <a:pt x="0" y="105410"/>
                  </a:lnTo>
                  <a:lnTo>
                    <a:pt x="0" y="146050"/>
                  </a:lnTo>
                  <a:lnTo>
                    <a:pt x="0" y="177800"/>
                  </a:lnTo>
                  <a:lnTo>
                    <a:pt x="106680" y="177800"/>
                  </a:lnTo>
                  <a:lnTo>
                    <a:pt x="106680" y="146050"/>
                  </a:lnTo>
                  <a:close/>
                </a:path>
              </a:pathLst>
            </a:custGeom>
            <a:solidFill>
              <a:srgbClr val="011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97059" y="3348479"/>
              <a:ext cx="285502" cy="17836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803769" y="3349004"/>
              <a:ext cx="130006" cy="17784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959810" y="3345998"/>
              <a:ext cx="439088" cy="18393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425052" y="3348479"/>
              <a:ext cx="187325" cy="178435"/>
            </a:xfrm>
            <a:custGeom>
              <a:avLst/>
              <a:gdLst/>
              <a:ahLst/>
              <a:cxnLst/>
              <a:rect l="l" t="t" r="r" b="b"/>
              <a:pathLst>
                <a:path w="187325" h="178435">
                  <a:moveTo>
                    <a:pt x="40093" y="533"/>
                  </a:moveTo>
                  <a:lnTo>
                    <a:pt x="0" y="533"/>
                  </a:lnTo>
                  <a:lnTo>
                    <a:pt x="0" y="178371"/>
                  </a:lnTo>
                  <a:lnTo>
                    <a:pt x="40093" y="178371"/>
                  </a:lnTo>
                  <a:lnTo>
                    <a:pt x="40093" y="533"/>
                  </a:lnTo>
                  <a:close/>
                </a:path>
                <a:path w="187325" h="178435">
                  <a:moveTo>
                    <a:pt x="187159" y="146050"/>
                  </a:moveTo>
                  <a:lnTo>
                    <a:pt x="120561" y="146050"/>
                  </a:lnTo>
                  <a:lnTo>
                    <a:pt x="120561" y="105410"/>
                  </a:lnTo>
                  <a:lnTo>
                    <a:pt x="178727" y="105410"/>
                  </a:lnTo>
                  <a:lnTo>
                    <a:pt x="178727" y="72390"/>
                  </a:lnTo>
                  <a:lnTo>
                    <a:pt x="120561" y="72390"/>
                  </a:lnTo>
                  <a:lnTo>
                    <a:pt x="120561" y="33020"/>
                  </a:lnTo>
                  <a:lnTo>
                    <a:pt x="183045" y="33020"/>
                  </a:lnTo>
                  <a:lnTo>
                    <a:pt x="183045" y="0"/>
                  </a:lnTo>
                  <a:lnTo>
                    <a:pt x="80479" y="0"/>
                  </a:lnTo>
                  <a:lnTo>
                    <a:pt x="80479" y="33020"/>
                  </a:lnTo>
                  <a:lnTo>
                    <a:pt x="80479" y="72390"/>
                  </a:lnTo>
                  <a:lnTo>
                    <a:pt x="80479" y="105410"/>
                  </a:lnTo>
                  <a:lnTo>
                    <a:pt x="80479" y="146050"/>
                  </a:lnTo>
                  <a:lnTo>
                    <a:pt x="80479" y="177800"/>
                  </a:lnTo>
                  <a:lnTo>
                    <a:pt x="187159" y="177800"/>
                  </a:lnTo>
                  <a:lnTo>
                    <a:pt x="187159" y="146050"/>
                  </a:lnTo>
                  <a:close/>
                </a:path>
              </a:pathLst>
            </a:custGeom>
            <a:solidFill>
              <a:srgbClr val="0116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4540" y="4063723"/>
              <a:ext cx="1745306" cy="53957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32160" y="967673"/>
              <a:ext cx="113169" cy="192999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0623" y="1021100"/>
              <a:ext cx="131259" cy="13957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36022" y="1021100"/>
              <a:ext cx="110726" cy="13646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84131" y="962603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40" h="195580">
                  <a:moveTo>
                    <a:pt x="17689" y="0"/>
                  </a:moveTo>
                  <a:lnTo>
                    <a:pt x="9999" y="0"/>
                  </a:lnTo>
                  <a:lnTo>
                    <a:pt x="6709" y="1336"/>
                  </a:lnTo>
                  <a:lnTo>
                    <a:pt x="4042" y="4004"/>
                  </a:lnTo>
                  <a:lnTo>
                    <a:pt x="1330" y="6624"/>
                  </a:lnTo>
                  <a:lnTo>
                    <a:pt x="0" y="9958"/>
                  </a:lnTo>
                  <a:lnTo>
                    <a:pt x="0" y="17961"/>
                  </a:lnTo>
                  <a:lnTo>
                    <a:pt x="1241" y="21028"/>
                  </a:lnTo>
                  <a:lnTo>
                    <a:pt x="1330" y="21248"/>
                  </a:lnTo>
                  <a:lnTo>
                    <a:pt x="4042" y="23825"/>
                  </a:lnTo>
                  <a:lnTo>
                    <a:pt x="6709" y="26450"/>
                  </a:lnTo>
                  <a:lnTo>
                    <a:pt x="9999" y="27738"/>
                  </a:lnTo>
                  <a:lnTo>
                    <a:pt x="17689" y="27738"/>
                  </a:lnTo>
                  <a:lnTo>
                    <a:pt x="20915" y="26450"/>
                  </a:lnTo>
                  <a:lnTo>
                    <a:pt x="23646" y="23825"/>
                  </a:lnTo>
                  <a:lnTo>
                    <a:pt x="26488" y="21028"/>
                  </a:lnTo>
                  <a:lnTo>
                    <a:pt x="27791" y="17961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40" h="195580">
                  <a:moveTo>
                    <a:pt x="24223" y="61607"/>
                  </a:moveTo>
                  <a:lnTo>
                    <a:pt x="2843" y="61607"/>
                  </a:lnTo>
                  <a:lnTo>
                    <a:pt x="2843" y="194958"/>
                  </a:lnTo>
                  <a:lnTo>
                    <a:pt x="24223" y="194958"/>
                  </a:lnTo>
                  <a:lnTo>
                    <a:pt x="24223" y="61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2446" y="1021100"/>
              <a:ext cx="100277" cy="139571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31537" y="971039"/>
              <a:ext cx="237138" cy="18963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24160" y="960159"/>
              <a:ext cx="110724" cy="19740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291878" y="1021100"/>
              <a:ext cx="100277" cy="13957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75111" y="1021100"/>
              <a:ext cx="110726" cy="13646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716951" y="1021100"/>
              <a:ext cx="131259" cy="13957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882349" y="960159"/>
              <a:ext cx="21590" cy="197485"/>
            </a:xfrm>
            <a:custGeom>
              <a:avLst/>
              <a:gdLst/>
              <a:ahLst/>
              <a:cxnLst/>
              <a:rect l="l" t="t" r="r" b="b"/>
              <a:pathLst>
                <a:path w="21589" h="197484">
                  <a:moveTo>
                    <a:pt x="21380" y="0"/>
                  </a:moveTo>
                  <a:lnTo>
                    <a:pt x="0" y="0"/>
                  </a:lnTo>
                  <a:lnTo>
                    <a:pt x="0" y="197402"/>
                  </a:lnTo>
                  <a:lnTo>
                    <a:pt x="21380" y="197402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37821" y="1021100"/>
              <a:ext cx="131259" cy="13957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240481" y="1024210"/>
              <a:ext cx="125928" cy="19611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094109" y="1021100"/>
              <a:ext cx="122947" cy="19922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462378" y="1021100"/>
              <a:ext cx="122680" cy="1978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619151" y="1021100"/>
              <a:ext cx="214868" cy="13957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868159" y="1021100"/>
              <a:ext cx="122680" cy="19780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22088" y="1024210"/>
              <a:ext cx="110679" cy="13646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175883" y="1021100"/>
              <a:ext cx="110724" cy="13646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317723" y="1021100"/>
              <a:ext cx="116279" cy="13957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536550" y="1024210"/>
              <a:ext cx="110677" cy="13646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674343" y="984740"/>
              <a:ext cx="77875" cy="17566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777869" y="960168"/>
              <a:ext cx="157480" cy="197485"/>
            </a:xfrm>
            <a:custGeom>
              <a:avLst/>
              <a:gdLst/>
              <a:ahLst/>
              <a:cxnLst/>
              <a:rect l="l" t="t" r="r" b="b"/>
              <a:pathLst>
                <a:path w="157479" h="197484">
                  <a:moveTo>
                    <a:pt x="24218" y="64046"/>
                  </a:moveTo>
                  <a:lnTo>
                    <a:pt x="2832" y="64046"/>
                  </a:lnTo>
                  <a:lnTo>
                    <a:pt x="2832" y="197396"/>
                  </a:lnTo>
                  <a:lnTo>
                    <a:pt x="24218" y="197396"/>
                  </a:lnTo>
                  <a:lnTo>
                    <a:pt x="24218" y="64046"/>
                  </a:lnTo>
                  <a:close/>
                </a:path>
                <a:path w="157479" h="197484">
                  <a:moveTo>
                    <a:pt x="27863" y="12395"/>
                  </a:moveTo>
                  <a:lnTo>
                    <a:pt x="26479" y="9067"/>
                  </a:lnTo>
                  <a:lnTo>
                    <a:pt x="21018" y="3771"/>
                  </a:lnTo>
                  <a:lnTo>
                    <a:pt x="17678" y="2438"/>
                  </a:lnTo>
                  <a:lnTo>
                    <a:pt x="9994" y="2438"/>
                  </a:lnTo>
                  <a:lnTo>
                    <a:pt x="6705" y="3771"/>
                  </a:lnTo>
                  <a:lnTo>
                    <a:pt x="4038" y="6438"/>
                  </a:lnTo>
                  <a:lnTo>
                    <a:pt x="1320" y="9067"/>
                  </a:lnTo>
                  <a:lnTo>
                    <a:pt x="0" y="12395"/>
                  </a:lnTo>
                  <a:lnTo>
                    <a:pt x="0" y="20396"/>
                  </a:lnTo>
                  <a:lnTo>
                    <a:pt x="1231" y="23469"/>
                  </a:lnTo>
                  <a:lnTo>
                    <a:pt x="1320" y="23685"/>
                  </a:lnTo>
                  <a:lnTo>
                    <a:pt x="4038" y="26263"/>
                  </a:lnTo>
                  <a:lnTo>
                    <a:pt x="6705" y="28892"/>
                  </a:lnTo>
                  <a:lnTo>
                    <a:pt x="9994" y="30175"/>
                  </a:lnTo>
                  <a:lnTo>
                    <a:pt x="17678" y="30175"/>
                  </a:lnTo>
                  <a:lnTo>
                    <a:pt x="20904" y="28892"/>
                  </a:lnTo>
                  <a:lnTo>
                    <a:pt x="23634" y="26263"/>
                  </a:lnTo>
                  <a:lnTo>
                    <a:pt x="26479" y="23469"/>
                  </a:lnTo>
                  <a:lnTo>
                    <a:pt x="27787" y="20396"/>
                  </a:lnTo>
                  <a:lnTo>
                    <a:pt x="27863" y="12395"/>
                  </a:lnTo>
                  <a:close/>
                </a:path>
                <a:path w="157479" h="197484">
                  <a:moveTo>
                    <a:pt x="88798" y="0"/>
                  </a:moveTo>
                  <a:lnTo>
                    <a:pt x="67424" y="0"/>
                  </a:lnTo>
                  <a:lnTo>
                    <a:pt x="67424" y="197396"/>
                  </a:lnTo>
                  <a:lnTo>
                    <a:pt x="88798" y="197396"/>
                  </a:lnTo>
                  <a:lnTo>
                    <a:pt x="88798" y="0"/>
                  </a:lnTo>
                  <a:close/>
                </a:path>
                <a:path w="157479" h="197484">
                  <a:moveTo>
                    <a:pt x="153390" y="64046"/>
                  </a:moveTo>
                  <a:lnTo>
                    <a:pt x="132003" y="64046"/>
                  </a:lnTo>
                  <a:lnTo>
                    <a:pt x="132003" y="197396"/>
                  </a:lnTo>
                  <a:lnTo>
                    <a:pt x="153390" y="197396"/>
                  </a:lnTo>
                  <a:lnTo>
                    <a:pt x="153390" y="64046"/>
                  </a:lnTo>
                  <a:close/>
                </a:path>
                <a:path w="157479" h="197484">
                  <a:moveTo>
                    <a:pt x="157035" y="12395"/>
                  </a:moveTo>
                  <a:lnTo>
                    <a:pt x="155651" y="9067"/>
                  </a:lnTo>
                  <a:lnTo>
                    <a:pt x="150190" y="3771"/>
                  </a:lnTo>
                  <a:lnTo>
                    <a:pt x="146850" y="2438"/>
                  </a:lnTo>
                  <a:lnTo>
                    <a:pt x="139166" y="2438"/>
                  </a:lnTo>
                  <a:lnTo>
                    <a:pt x="135877" y="3771"/>
                  </a:lnTo>
                  <a:lnTo>
                    <a:pt x="133210" y="6438"/>
                  </a:lnTo>
                  <a:lnTo>
                    <a:pt x="130492" y="9067"/>
                  </a:lnTo>
                  <a:lnTo>
                    <a:pt x="129159" y="12395"/>
                  </a:lnTo>
                  <a:lnTo>
                    <a:pt x="129159" y="20396"/>
                  </a:lnTo>
                  <a:lnTo>
                    <a:pt x="130403" y="23469"/>
                  </a:lnTo>
                  <a:lnTo>
                    <a:pt x="130492" y="23685"/>
                  </a:lnTo>
                  <a:lnTo>
                    <a:pt x="133210" y="26263"/>
                  </a:lnTo>
                  <a:lnTo>
                    <a:pt x="135877" y="28892"/>
                  </a:lnTo>
                  <a:lnTo>
                    <a:pt x="139166" y="30175"/>
                  </a:lnTo>
                  <a:lnTo>
                    <a:pt x="146850" y="30175"/>
                  </a:lnTo>
                  <a:lnTo>
                    <a:pt x="150075" y="28892"/>
                  </a:lnTo>
                  <a:lnTo>
                    <a:pt x="152806" y="26263"/>
                  </a:lnTo>
                  <a:lnTo>
                    <a:pt x="155651" y="23469"/>
                  </a:lnTo>
                  <a:lnTo>
                    <a:pt x="156946" y="20396"/>
                  </a:lnTo>
                  <a:lnTo>
                    <a:pt x="157035" y="12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957173" y="1021100"/>
              <a:ext cx="233358" cy="13957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230763" y="1021100"/>
              <a:ext cx="199889" cy="13957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53098" y="1021100"/>
              <a:ext cx="105343" cy="13957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822700" y="1021100"/>
              <a:ext cx="110724" cy="13646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668904" y="1024210"/>
              <a:ext cx="110677" cy="13646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70807" y="1024210"/>
              <a:ext cx="110677" cy="136461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5121760" y="962603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39" h="195580">
                  <a:moveTo>
                    <a:pt x="17689" y="0"/>
                  </a:moveTo>
                  <a:lnTo>
                    <a:pt x="9999" y="0"/>
                  </a:lnTo>
                  <a:lnTo>
                    <a:pt x="6709" y="1336"/>
                  </a:lnTo>
                  <a:lnTo>
                    <a:pt x="4042" y="4004"/>
                  </a:lnTo>
                  <a:lnTo>
                    <a:pt x="1330" y="6624"/>
                  </a:lnTo>
                  <a:lnTo>
                    <a:pt x="0" y="9958"/>
                  </a:lnTo>
                  <a:lnTo>
                    <a:pt x="0" y="17961"/>
                  </a:lnTo>
                  <a:lnTo>
                    <a:pt x="1241" y="21028"/>
                  </a:lnTo>
                  <a:lnTo>
                    <a:pt x="1330" y="21248"/>
                  </a:lnTo>
                  <a:lnTo>
                    <a:pt x="4042" y="23825"/>
                  </a:lnTo>
                  <a:lnTo>
                    <a:pt x="6709" y="26450"/>
                  </a:lnTo>
                  <a:lnTo>
                    <a:pt x="9999" y="27738"/>
                  </a:lnTo>
                  <a:lnTo>
                    <a:pt x="17689" y="27738"/>
                  </a:lnTo>
                  <a:lnTo>
                    <a:pt x="20915" y="26450"/>
                  </a:lnTo>
                  <a:lnTo>
                    <a:pt x="23646" y="23825"/>
                  </a:lnTo>
                  <a:lnTo>
                    <a:pt x="26488" y="21028"/>
                  </a:lnTo>
                  <a:lnTo>
                    <a:pt x="27791" y="17961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39" h="195580">
                  <a:moveTo>
                    <a:pt x="24223" y="61607"/>
                  </a:moveTo>
                  <a:lnTo>
                    <a:pt x="2843" y="61607"/>
                  </a:lnTo>
                  <a:lnTo>
                    <a:pt x="2843" y="194958"/>
                  </a:lnTo>
                  <a:lnTo>
                    <a:pt x="24223" y="194958"/>
                  </a:lnTo>
                  <a:lnTo>
                    <a:pt x="24223" y="61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254218" y="1021100"/>
              <a:ext cx="88408" cy="139571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372590" y="962603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39" h="195580">
                  <a:moveTo>
                    <a:pt x="17689" y="0"/>
                  </a:moveTo>
                  <a:lnTo>
                    <a:pt x="9999" y="0"/>
                  </a:lnTo>
                  <a:lnTo>
                    <a:pt x="6709" y="1336"/>
                  </a:lnTo>
                  <a:lnTo>
                    <a:pt x="4042" y="4004"/>
                  </a:lnTo>
                  <a:lnTo>
                    <a:pt x="1330" y="6624"/>
                  </a:lnTo>
                  <a:lnTo>
                    <a:pt x="0" y="9958"/>
                  </a:lnTo>
                  <a:lnTo>
                    <a:pt x="0" y="17961"/>
                  </a:lnTo>
                  <a:lnTo>
                    <a:pt x="1241" y="21028"/>
                  </a:lnTo>
                  <a:lnTo>
                    <a:pt x="1330" y="21248"/>
                  </a:lnTo>
                  <a:lnTo>
                    <a:pt x="4042" y="23825"/>
                  </a:lnTo>
                  <a:lnTo>
                    <a:pt x="6709" y="26450"/>
                  </a:lnTo>
                  <a:lnTo>
                    <a:pt x="9999" y="27738"/>
                  </a:lnTo>
                  <a:lnTo>
                    <a:pt x="17689" y="27738"/>
                  </a:lnTo>
                  <a:lnTo>
                    <a:pt x="20915" y="26450"/>
                  </a:lnTo>
                  <a:lnTo>
                    <a:pt x="23646" y="23825"/>
                  </a:lnTo>
                  <a:lnTo>
                    <a:pt x="26488" y="21028"/>
                  </a:lnTo>
                  <a:lnTo>
                    <a:pt x="27791" y="17961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39" h="195580">
                  <a:moveTo>
                    <a:pt x="24223" y="61607"/>
                  </a:moveTo>
                  <a:lnTo>
                    <a:pt x="2843" y="61607"/>
                  </a:lnTo>
                  <a:lnTo>
                    <a:pt x="2843" y="194958"/>
                  </a:lnTo>
                  <a:lnTo>
                    <a:pt x="24223" y="194958"/>
                  </a:lnTo>
                  <a:lnTo>
                    <a:pt x="24223" y="61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31971" y="984740"/>
              <a:ext cx="183088" cy="175931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634442" y="1021100"/>
              <a:ext cx="116279" cy="13957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783036" y="1021100"/>
              <a:ext cx="189355" cy="13646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67084" y="1021100"/>
              <a:ext cx="116279" cy="139571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069826" y="984740"/>
              <a:ext cx="77875" cy="17566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15678" y="1021856"/>
              <a:ext cx="69562" cy="13570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408399" y="1021100"/>
              <a:ext cx="189355" cy="13646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6635270" y="962603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40" h="195580">
                  <a:moveTo>
                    <a:pt x="17691" y="0"/>
                  </a:moveTo>
                  <a:lnTo>
                    <a:pt x="10001" y="0"/>
                  </a:lnTo>
                  <a:lnTo>
                    <a:pt x="6710" y="1336"/>
                  </a:lnTo>
                  <a:lnTo>
                    <a:pt x="4043" y="4004"/>
                  </a:lnTo>
                  <a:lnTo>
                    <a:pt x="1332" y="6624"/>
                  </a:lnTo>
                  <a:lnTo>
                    <a:pt x="0" y="9958"/>
                  </a:lnTo>
                  <a:lnTo>
                    <a:pt x="0" y="17961"/>
                  </a:lnTo>
                  <a:lnTo>
                    <a:pt x="1243" y="21028"/>
                  </a:lnTo>
                  <a:lnTo>
                    <a:pt x="1332" y="21248"/>
                  </a:lnTo>
                  <a:lnTo>
                    <a:pt x="4043" y="23825"/>
                  </a:lnTo>
                  <a:lnTo>
                    <a:pt x="6710" y="26450"/>
                  </a:lnTo>
                  <a:lnTo>
                    <a:pt x="10001" y="27738"/>
                  </a:lnTo>
                  <a:lnTo>
                    <a:pt x="17691" y="27738"/>
                  </a:lnTo>
                  <a:lnTo>
                    <a:pt x="20916" y="26450"/>
                  </a:lnTo>
                  <a:lnTo>
                    <a:pt x="23648" y="23825"/>
                  </a:lnTo>
                  <a:lnTo>
                    <a:pt x="26489" y="21028"/>
                  </a:lnTo>
                  <a:lnTo>
                    <a:pt x="27791" y="17961"/>
                  </a:lnTo>
                  <a:lnTo>
                    <a:pt x="27867" y="9958"/>
                  </a:lnTo>
                  <a:lnTo>
                    <a:pt x="26489" y="6624"/>
                  </a:lnTo>
                  <a:lnTo>
                    <a:pt x="21024" y="1336"/>
                  </a:lnTo>
                  <a:lnTo>
                    <a:pt x="17691" y="0"/>
                  </a:lnTo>
                  <a:close/>
                </a:path>
                <a:path w="27940" h="195580">
                  <a:moveTo>
                    <a:pt x="24225" y="61607"/>
                  </a:moveTo>
                  <a:lnTo>
                    <a:pt x="2844" y="61607"/>
                  </a:lnTo>
                  <a:lnTo>
                    <a:pt x="2844" y="194958"/>
                  </a:lnTo>
                  <a:lnTo>
                    <a:pt x="24225" y="194958"/>
                  </a:lnTo>
                  <a:lnTo>
                    <a:pt x="24225" y="616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693588" y="1021100"/>
              <a:ext cx="100277" cy="13957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898946" y="960159"/>
              <a:ext cx="122680" cy="20051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045852" y="1021100"/>
              <a:ext cx="105342" cy="139571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7174133" y="1021100"/>
              <a:ext cx="233359" cy="139571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431721" y="984740"/>
              <a:ext cx="77875" cy="1756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38029" y="1375854"/>
              <a:ext cx="122680" cy="19780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85689" y="1375854"/>
              <a:ext cx="116279" cy="13957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04516" y="1378965"/>
              <a:ext cx="110679" cy="136461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58311" y="1375854"/>
              <a:ext cx="110724" cy="13646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73228" y="1375854"/>
              <a:ext cx="122947" cy="199223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30270" y="1375854"/>
              <a:ext cx="116281" cy="13957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378864" y="1375854"/>
              <a:ext cx="110726" cy="136461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520704" y="1375854"/>
              <a:ext cx="116279" cy="13957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669298" y="1375854"/>
              <a:ext cx="188197" cy="13957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81723" y="1339494"/>
              <a:ext cx="77875" cy="17566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978981" y="1375854"/>
              <a:ext cx="131259" cy="13957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44379" y="1376610"/>
              <a:ext cx="69562" cy="135705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302131" y="1375854"/>
              <a:ext cx="88408" cy="13957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414235" y="1375854"/>
              <a:ext cx="131259" cy="139571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579634" y="1375854"/>
              <a:ext cx="110724" cy="136461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2727741" y="1317358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39" h="195580">
                  <a:moveTo>
                    <a:pt x="17689" y="0"/>
                  </a:moveTo>
                  <a:lnTo>
                    <a:pt x="10001" y="0"/>
                  </a:lnTo>
                  <a:lnTo>
                    <a:pt x="6710" y="1336"/>
                  </a:lnTo>
                  <a:lnTo>
                    <a:pt x="4042" y="4003"/>
                  </a:lnTo>
                  <a:lnTo>
                    <a:pt x="1332" y="6624"/>
                  </a:lnTo>
                  <a:lnTo>
                    <a:pt x="0" y="9958"/>
                  </a:lnTo>
                  <a:lnTo>
                    <a:pt x="0" y="17960"/>
                  </a:lnTo>
                  <a:lnTo>
                    <a:pt x="1243" y="21027"/>
                  </a:lnTo>
                  <a:lnTo>
                    <a:pt x="1332" y="21247"/>
                  </a:lnTo>
                  <a:lnTo>
                    <a:pt x="4042" y="23825"/>
                  </a:lnTo>
                  <a:lnTo>
                    <a:pt x="6710" y="26449"/>
                  </a:lnTo>
                  <a:lnTo>
                    <a:pt x="10001" y="27738"/>
                  </a:lnTo>
                  <a:lnTo>
                    <a:pt x="17689" y="27738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39" h="195580">
                  <a:moveTo>
                    <a:pt x="24223" y="61606"/>
                  </a:moveTo>
                  <a:lnTo>
                    <a:pt x="2843" y="61606"/>
                  </a:lnTo>
                  <a:lnTo>
                    <a:pt x="2843" y="194957"/>
                  </a:lnTo>
                  <a:lnTo>
                    <a:pt x="24223" y="194957"/>
                  </a:lnTo>
                  <a:lnTo>
                    <a:pt x="24223" y="61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86057" y="1375854"/>
              <a:ext cx="151837" cy="17082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040134" y="1375854"/>
              <a:ext cx="100277" cy="13957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162550" y="1375854"/>
              <a:ext cx="105342" cy="13957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308122" y="1375854"/>
              <a:ext cx="199890" cy="13957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598689" y="1312027"/>
              <a:ext cx="206024" cy="203399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847830" y="1375854"/>
              <a:ext cx="110726" cy="13646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989670" y="1339494"/>
              <a:ext cx="194155" cy="175931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209476" y="1317358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39" h="195580">
                  <a:moveTo>
                    <a:pt x="17691" y="0"/>
                  </a:moveTo>
                  <a:lnTo>
                    <a:pt x="10001" y="0"/>
                  </a:lnTo>
                  <a:lnTo>
                    <a:pt x="6710" y="1336"/>
                  </a:lnTo>
                  <a:lnTo>
                    <a:pt x="4043" y="4003"/>
                  </a:lnTo>
                  <a:lnTo>
                    <a:pt x="1332" y="6624"/>
                  </a:lnTo>
                  <a:lnTo>
                    <a:pt x="0" y="9958"/>
                  </a:lnTo>
                  <a:lnTo>
                    <a:pt x="0" y="17960"/>
                  </a:lnTo>
                  <a:lnTo>
                    <a:pt x="1243" y="21027"/>
                  </a:lnTo>
                  <a:lnTo>
                    <a:pt x="1332" y="21247"/>
                  </a:lnTo>
                  <a:lnTo>
                    <a:pt x="4043" y="23825"/>
                  </a:lnTo>
                  <a:lnTo>
                    <a:pt x="6710" y="26449"/>
                  </a:lnTo>
                  <a:lnTo>
                    <a:pt x="10001" y="27738"/>
                  </a:lnTo>
                  <a:lnTo>
                    <a:pt x="17691" y="27738"/>
                  </a:lnTo>
                  <a:lnTo>
                    <a:pt x="20916" y="26449"/>
                  </a:lnTo>
                  <a:lnTo>
                    <a:pt x="23646" y="23825"/>
                  </a:lnTo>
                  <a:lnTo>
                    <a:pt x="26489" y="21027"/>
                  </a:lnTo>
                  <a:lnTo>
                    <a:pt x="27791" y="17960"/>
                  </a:lnTo>
                  <a:lnTo>
                    <a:pt x="27867" y="9958"/>
                  </a:lnTo>
                  <a:lnTo>
                    <a:pt x="26489" y="6624"/>
                  </a:lnTo>
                  <a:lnTo>
                    <a:pt x="21024" y="1336"/>
                  </a:lnTo>
                  <a:lnTo>
                    <a:pt x="17691" y="0"/>
                  </a:lnTo>
                  <a:close/>
                </a:path>
                <a:path w="27939" h="195580">
                  <a:moveTo>
                    <a:pt x="24225" y="61606"/>
                  </a:moveTo>
                  <a:lnTo>
                    <a:pt x="2844" y="61606"/>
                  </a:lnTo>
                  <a:lnTo>
                    <a:pt x="2844" y="194957"/>
                  </a:lnTo>
                  <a:lnTo>
                    <a:pt x="24225" y="194957"/>
                  </a:lnTo>
                  <a:lnTo>
                    <a:pt x="24225" y="61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267792" y="1375854"/>
              <a:ext cx="131259" cy="13957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433191" y="1375854"/>
              <a:ext cx="110724" cy="13646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575031" y="1375854"/>
              <a:ext cx="116279" cy="139571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713757" y="1375854"/>
              <a:ext cx="105342" cy="139571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842040" y="1375854"/>
              <a:ext cx="233358" cy="13957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179593" y="1314913"/>
              <a:ext cx="122947" cy="20051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336636" y="1375854"/>
              <a:ext cx="131259" cy="13957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492167" y="1375854"/>
              <a:ext cx="105343" cy="13957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637740" y="1376610"/>
              <a:ext cx="69562" cy="13570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794426" y="1375854"/>
              <a:ext cx="100277" cy="13957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923864" y="1378965"/>
              <a:ext cx="110679" cy="13646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141624" y="1375854"/>
              <a:ext cx="116279" cy="139571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6290218" y="1314913"/>
              <a:ext cx="21590" cy="197485"/>
            </a:xfrm>
            <a:custGeom>
              <a:avLst/>
              <a:gdLst/>
              <a:ahLst/>
              <a:cxnLst/>
              <a:rect l="l" t="t" r="r" b="b"/>
              <a:pathLst>
                <a:path w="21589" h="197484">
                  <a:moveTo>
                    <a:pt x="21380" y="0"/>
                  </a:moveTo>
                  <a:lnTo>
                    <a:pt x="0" y="0"/>
                  </a:lnTo>
                  <a:lnTo>
                    <a:pt x="0" y="197402"/>
                  </a:lnTo>
                  <a:lnTo>
                    <a:pt x="21380" y="197402"/>
                  </a:lnTo>
                  <a:lnTo>
                    <a:pt x="21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345690" y="1375854"/>
              <a:ext cx="116279" cy="13957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485173" y="1339494"/>
              <a:ext cx="194155" cy="175931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6707822" y="1376610"/>
              <a:ext cx="69562" cy="13570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797700" y="1317358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40" h="195580">
                  <a:moveTo>
                    <a:pt x="17689" y="0"/>
                  </a:moveTo>
                  <a:lnTo>
                    <a:pt x="9999" y="0"/>
                  </a:lnTo>
                  <a:lnTo>
                    <a:pt x="6709" y="1336"/>
                  </a:lnTo>
                  <a:lnTo>
                    <a:pt x="4042" y="4003"/>
                  </a:lnTo>
                  <a:lnTo>
                    <a:pt x="1332" y="6624"/>
                  </a:lnTo>
                  <a:lnTo>
                    <a:pt x="0" y="9958"/>
                  </a:lnTo>
                  <a:lnTo>
                    <a:pt x="0" y="17960"/>
                  </a:lnTo>
                  <a:lnTo>
                    <a:pt x="1243" y="21027"/>
                  </a:lnTo>
                  <a:lnTo>
                    <a:pt x="1332" y="21247"/>
                  </a:lnTo>
                  <a:lnTo>
                    <a:pt x="4042" y="23825"/>
                  </a:lnTo>
                  <a:lnTo>
                    <a:pt x="6709" y="26449"/>
                  </a:lnTo>
                  <a:lnTo>
                    <a:pt x="9999" y="27738"/>
                  </a:lnTo>
                  <a:lnTo>
                    <a:pt x="17689" y="27738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40" h="195580">
                  <a:moveTo>
                    <a:pt x="24223" y="61606"/>
                  </a:moveTo>
                  <a:lnTo>
                    <a:pt x="2843" y="61606"/>
                  </a:lnTo>
                  <a:lnTo>
                    <a:pt x="2843" y="194957"/>
                  </a:lnTo>
                  <a:lnTo>
                    <a:pt x="24223" y="194957"/>
                  </a:lnTo>
                  <a:lnTo>
                    <a:pt x="24223" y="61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856016" y="1375854"/>
              <a:ext cx="100277" cy="139571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6985455" y="1317358"/>
              <a:ext cx="27940" cy="195580"/>
            </a:xfrm>
            <a:custGeom>
              <a:avLst/>
              <a:gdLst/>
              <a:ahLst/>
              <a:cxnLst/>
              <a:rect l="l" t="t" r="r" b="b"/>
              <a:pathLst>
                <a:path w="27940" h="195580">
                  <a:moveTo>
                    <a:pt x="17689" y="0"/>
                  </a:moveTo>
                  <a:lnTo>
                    <a:pt x="9999" y="0"/>
                  </a:lnTo>
                  <a:lnTo>
                    <a:pt x="6710" y="1336"/>
                  </a:lnTo>
                  <a:lnTo>
                    <a:pt x="4042" y="4003"/>
                  </a:lnTo>
                  <a:lnTo>
                    <a:pt x="1332" y="6624"/>
                  </a:lnTo>
                  <a:lnTo>
                    <a:pt x="0" y="9958"/>
                  </a:lnTo>
                  <a:lnTo>
                    <a:pt x="0" y="17960"/>
                  </a:lnTo>
                  <a:lnTo>
                    <a:pt x="1243" y="21027"/>
                  </a:lnTo>
                  <a:lnTo>
                    <a:pt x="1332" y="21247"/>
                  </a:lnTo>
                  <a:lnTo>
                    <a:pt x="4042" y="23825"/>
                  </a:lnTo>
                  <a:lnTo>
                    <a:pt x="6710" y="26449"/>
                  </a:lnTo>
                  <a:lnTo>
                    <a:pt x="9999" y="27738"/>
                  </a:lnTo>
                  <a:lnTo>
                    <a:pt x="17689" y="27738"/>
                  </a:lnTo>
                  <a:lnTo>
                    <a:pt x="27867" y="9958"/>
                  </a:lnTo>
                  <a:lnTo>
                    <a:pt x="26488" y="6624"/>
                  </a:lnTo>
                  <a:lnTo>
                    <a:pt x="21023" y="1336"/>
                  </a:lnTo>
                  <a:lnTo>
                    <a:pt x="17689" y="0"/>
                  </a:lnTo>
                  <a:close/>
                </a:path>
                <a:path w="27940" h="195580">
                  <a:moveTo>
                    <a:pt x="24223" y="61606"/>
                  </a:moveTo>
                  <a:lnTo>
                    <a:pt x="2843" y="61606"/>
                  </a:lnTo>
                  <a:lnTo>
                    <a:pt x="2843" y="194957"/>
                  </a:lnTo>
                  <a:lnTo>
                    <a:pt x="24223" y="194957"/>
                  </a:lnTo>
                  <a:lnTo>
                    <a:pt x="24223" y="61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036880" y="1339494"/>
              <a:ext cx="201844" cy="17593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262953" y="1339494"/>
              <a:ext cx="77875" cy="17566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360211" y="1375854"/>
              <a:ext cx="116279" cy="139571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7501780" y="1485867"/>
              <a:ext cx="29209" cy="29845"/>
            </a:xfrm>
            <a:custGeom>
              <a:avLst/>
              <a:gdLst/>
              <a:ahLst/>
              <a:cxnLst/>
              <a:rect l="l" t="t" r="r" b="b"/>
              <a:pathLst>
                <a:path w="29209" h="29844">
                  <a:moveTo>
                    <a:pt x="18536" y="0"/>
                  </a:moveTo>
                  <a:lnTo>
                    <a:pt x="10443" y="0"/>
                  </a:lnTo>
                  <a:lnTo>
                    <a:pt x="7066" y="1469"/>
                  </a:lnTo>
                  <a:lnTo>
                    <a:pt x="4222" y="4356"/>
                  </a:lnTo>
                  <a:lnTo>
                    <a:pt x="1422" y="7289"/>
                  </a:lnTo>
                  <a:lnTo>
                    <a:pt x="0" y="10713"/>
                  </a:lnTo>
                  <a:lnTo>
                    <a:pt x="0" y="18715"/>
                  </a:lnTo>
                  <a:lnTo>
                    <a:pt x="1422" y="22136"/>
                  </a:lnTo>
                  <a:lnTo>
                    <a:pt x="4222" y="25027"/>
                  </a:lnTo>
                  <a:lnTo>
                    <a:pt x="7066" y="27871"/>
                  </a:lnTo>
                  <a:lnTo>
                    <a:pt x="10443" y="29293"/>
                  </a:lnTo>
                  <a:lnTo>
                    <a:pt x="14446" y="29293"/>
                  </a:lnTo>
                  <a:lnTo>
                    <a:pt x="18536" y="29293"/>
                  </a:lnTo>
                  <a:lnTo>
                    <a:pt x="22002" y="27871"/>
                  </a:lnTo>
                  <a:lnTo>
                    <a:pt x="24890" y="25027"/>
                  </a:lnTo>
                  <a:lnTo>
                    <a:pt x="27738" y="22136"/>
                  </a:lnTo>
                  <a:lnTo>
                    <a:pt x="29160" y="18715"/>
                  </a:lnTo>
                  <a:lnTo>
                    <a:pt x="29160" y="10713"/>
                  </a:lnTo>
                  <a:lnTo>
                    <a:pt x="27738" y="7289"/>
                  </a:lnTo>
                  <a:lnTo>
                    <a:pt x="24890" y="4356"/>
                  </a:lnTo>
                  <a:lnTo>
                    <a:pt x="22002" y="1469"/>
                  </a:lnTo>
                  <a:lnTo>
                    <a:pt x="18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130" cy="7128509"/>
            <a:chOff x="0" y="0"/>
            <a:chExt cx="10692130" cy="71285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000" cy="712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4276" y="337893"/>
              <a:ext cx="1367790" cy="553085"/>
            </a:xfrm>
            <a:custGeom>
              <a:avLst/>
              <a:gdLst/>
              <a:ahLst/>
              <a:cxnLst/>
              <a:rect l="l" t="t" r="r" b="b"/>
              <a:pathLst>
                <a:path w="1367789" h="553085">
                  <a:moveTo>
                    <a:pt x="292519" y="149059"/>
                  </a:moveTo>
                  <a:lnTo>
                    <a:pt x="286473" y="103136"/>
                  </a:lnTo>
                  <a:lnTo>
                    <a:pt x="280136" y="90678"/>
                  </a:lnTo>
                  <a:lnTo>
                    <a:pt x="268325" y="67424"/>
                  </a:lnTo>
                  <a:lnTo>
                    <a:pt x="238074" y="41922"/>
                  </a:lnTo>
                  <a:lnTo>
                    <a:pt x="197650" y="27317"/>
                  </a:lnTo>
                  <a:lnTo>
                    <a:pt x="197650" y="152400"/>
                  </a:lnTo>
                  <a:lnTo>
                    <a:pt x="193141" y="179971"/>
                  </a:lnTo>
                  <a:lnTo>
                    <a:pt x="179641" y="199682"/>
                  </a:lnTo>
                  <a:lnTo>
                    <a:pt x="157137" y="211505"/>
                  </a:lnTo>
                  <a:lnTo>
                    <a:pt x="125641" y="215455"/>
                  </a:lnTo>
                  <a:lnTo>
                    <a:pt x="90208" y="215455"/>
                  </a:lnTo>
                  <a:lnTo>
                    <a:pt x="90208" y="90678"/>
                  </a:lnTo>
                  <a:lnTo>
                    <a:pt x="125641" y="90678"/>
                  </a:lnTo>
                  <a:lnTo>
                    <a:pt x="157137" y="94526"/>
                  </a:lnTo>
                  <a:lnTo>
                    <a:pt x="179641" y="106108"/>
                  </a:lnTo>
                  <a:lnTo>
                    <a:pt x="193141" y="125387"/>
                  </a:lnTo>
                  <a:lnTo>
                    <a:pt x="197650" y="152400"/>
                  </a:lnTo>
                  <a:lnTo>
                    <a:pt x="197650" y="27317"/>
                  </a:lnTo>
                  <a:lnTo>
                    <a:pt x="195719" y="26619"/>
                  </a:lnTo>
                  <a:lnTo>
                    <a:pt x="141262" y="21526"/>
                  </a:lnTo>
                  <a:lnTo>
                    <a:pt x="0" y="21526"/>
                  </a:lnTo>
                  <a:lnTo>
                    <a:pt x="0" y="421665"/>
                  </a:lnTo>
                  <a:lnTo>
                    <a:pt x="90208" y="421665"/>
                  </a:lnTo>
                  <a:lnTo>
                    <a:pt x="90208" y="283845"/>
                  </a:lnTo>
                  <a:lnTo>
                    <a:pt x="133159" y="283845"/>
                  </a:lnTo>
                  <a:lnTo>
                    <a:pt x="198412" y="274510"/>
                  </a:lnTo>
                  <a:lnTo>
                    <a:pt x="249085" y="246595"/>
                  </a:lnTo>
                  <a:lnTo>
                    <a:pt x="274637" y="215455"/>
                  </a:lnTo>
                  <a:lnTo>
                    <a:pt x="289801" y="177761"/>
                  </a:lnTo>
                  <a:lnTo>
                    <a:pt x="292519" y="149059"/>
                  </a:lnTo>
                  <a:close/>
                </a:path>
                <a:path w="1367789" h="553085">
                  <a:moveTo>
                    <a:pt x="454279" y="135915"/>
                  </a:moveTo>
                  <a:lnTo>
                    <a:pt x="366166" y="135915"/>
                  </a:lnTo>
                  <a:lnTo>
                    <a:pt x="366166" y="421665"/>
                  </a:lnTo>
                  <a:lnTo>
                    <a:pt x="454279" y="421665"/>
                  </a:lnTo>
                  <a:lnTo>
                    <a:pt x="454279" y="135915"/>
                  </a:lnTo>
                  <a:close/>
                </a:path>
                <a:path w="1367789" h="553085">
                  <a:moveTo>
                    <a:pt x="461606" y="44958"/>
                  </a:moveTo>
                  <a:lnTo>
                    <a:pt x="439915" y="7073"/>
                  </a:lnTo>
                  <a:lnTo>
                    <a:pt x="410743" y="0"/>
                  </a:lnTo>
                  <a:lnTo>
                    <a:pt x="400100" y="787"/>
                  </a:lnTo>
                  <a:lnTo>
                    <a:pt x="363550" y="26936"/>
                  </a:lnTo>
                  <a:lnTo>
                    <a:pt x="359968" y="44958"/>
                  </a:lnTo>
                  <a:lnTo>
                    <a:pt x="360870" y="54203"/>
                  </a:lnTo>
                  <a:lnTo>
                    <a:pt x="390664" y="87477"/>
                  </a:lnTo>
                  <a:lnTo>
                    <a:pt x="390842" y="87477"/>
                  </a:lnTo>
                  <a:lnTo>
                    <a:pt x="400177" y="89877"/>
                  </a:lnTo>
                  <a:lnTo>
                    <a:pt x="400367" y="89877"/>
                  </a:lnTo>
                  <a:lnTo>
                    <a:pt x="410743" y="90678"/>
                  </a:lnTo>
                  <a:lnTo>
                    <a:pt x="421551" y="89877"/>
                  </a:lnTo>
                  <a:lnTo>
                    <a:pt x="458063" y="63220"/>
                  </a:lnTo>
                  <a:lnTo>
                    <a:pt x="460717" y="54521"/>
                  </a:lnTo>
                  <a:lnTo>
                    <a:pt x="461606" y="44958"/>
                  </a:lnTo>
                  <a:close/>
                </a:path>
                <a:path w="1367789" h="553085">
                  <a:moveTo>
                    <a:pt x="789952" y="250888"/>
                  </a:moveTo>
                  <a:lnTo>
                    <a:pt x="782307" y="197561"/>
                  </a:lnTo>
                  <a:lnTo>
                    <a:pt x="759396" y="159461"/>
                  </a:lnTo>
                  <a:lnTo>
                    <a:pt x="721194" y="136588"/>
                  </a:lnTo>
                  <a:lnTo>
                    <a:pt x="667753" y="128968"/>
                  </a:lnTo>
                  <a:lnTo>
                    <a:pt x="654253" y="129413"/>
                  </a:lnTo>
                  <a:lnTo>
                    <a:pt x="609549" y="136207"/>
                  </a:lnTo>
                  <a:lnTo>
                    <a:pt x="569214" y="148336"/>
                  </a:lnTo>
                  <a:lnTo>
                    <a:pt x="559168" y="152971"/>
                  </a:lnTo>
                  <a:lnTo>
                    <a:pt x="559168" y="219354"/>
                  </a:lnTo>
                  <a:lnTo>
                    <a:pt x="582485" y="206044"/>
                  </a:lnTo>
                  <a:lnTo>
                    <a:pt x="606437" y="196557"/>
                  </a:lnTo>
                  <a:lnTo>
                    <a:pt x="631024" y="190868"/>
                  </a:lnTo>
                  <a:lnTo>
                    <a:pt x="656221" y="188976"/>
                  </a:lnTo>
                  <a:lnTo>
                    <a:pt x="678472" y="191897"/>
                  </a:lnTo>
                  <a:lnTo>
                    <a:pt x="694372" y="200685"/>
                  </a:lnTo>
                  <a:lnTo>
                    <a:pt x="703910" y="215328"/>
                  </a:lnTo>
                  <a:lnTo>
                    <a:pt x="707085" y="235839"/>
                  </a:lnTo>
                  <a:lnTo>
                    <a:pt x="707085" y="286321"/>
                  </a:lnTo>
                  <a:lnTo>
                    <a:pt x="707085" y="305562"/>
                  </a:lnTo>
                  <a:lnTo>
                    <a:pt x="706196" y="316941"/>
                  </a:lnTo>
                  <a:lnTo>
                    <a:pt x="706107" y="318135"/>
                  </a:lnTo>
                  <a:lnTo>
                    <a:pt x="703173" y="329565"/>
                  </a:lnTo>
                  <a:lnTo>
                    <a:pt x="673506" y="361848"/>
                  </a:lnTo>
                  <a:lnTo>
                    <a:pt x="650989" y="366141"/>
                  </a:lnTo>
                  <a:lnTo>
                    <a:pt x="642518" y="365531"/>
                  </a:lnTo>
                  <a:lnTo>
                    <a:pt x="612863" y="339026"/>
                  </a:lnTo>
                  <a:lnTo>
                    <a:pt x="612216" y="331851"/>
                  </a:lnTo>
                  <a:lnTo>
                    <a:pt x="614895" y="316941"/>
                  </a:lnTo>
                  <a:lnTo>
                    <a:pt x="655180" y="292989"/>
                  </a:lnTo>
                  <a:lnTo>
                    <a:pt x="707085" y="286321"/>
                  </a:lnTo>
                  <a:lnTo>
                    <a:pt x="707085" y="235839"/>
                  </a:lnTo>
                  <a:lnTo>
                    <a:pt x="629450" y="246126"/>
                  </a:lnTo>
                  <a:lnTo>
                    <a:pt x="586384" y="256946"/>
                  </a:lnTo>
                  <a:lnTo>
                    <a:pt x="537133" y="304952"/>
                  </a:lnTo>
                  <a:lnTo>
                    <a:pt x="530974" y="342138"/>
                  </a:lnTo>
                  <a:lnTo>
                    <a:pt x="532460" y="360807"/>
                  </a:lnTo>
                  <a:lnTo>
                    <a:pt x="554786" y="405091"/>
                  </a:lnTo>
                  <a:lnTo>
                    <a:pt x="600532" y="427151"/>
                  </a:lnTo>
                  <a:lnTo>
                    <a:pt x="620217" y="428625"/>
                  </a:lnTo>
                  <a:lnTo>
                    <a:pt x="646709" y="425615"/>
                  </a:lnTo>
                  <a:lnTo>
                    <a:pt x="669721" y="416623"/>
                  </a:lnTo>
                  <a:lnTo>
                    <a:pt x="689279" y="401612"/>
                  </a:lnTo>
                  <a:lnTo>
                    <a:pt x="705370" y="380619"/>
                  </a:lnTo>
                  <a:lnTo>
                    <a:pt x="706513" y="380619"/>
                  </a:lnTo>
                  <a:lnTo>
                    <a:pt x="706513" y="421665"/>
                  </a:lnTo>
                  <a:lnTo>
                    <a:pt x="789952" y="421665"/>
                  </a:lnTo>
                  <a:lnTo>
                    <a:pt x="789952" y="380619"/>
                  </a:lnTo>
                  <a:lnTo>
                    <a:pt x="789952" y="366141"/>
                  </a:lnTo>
                  <a:lnTo>
                    <a:pt x="789952" y="286321"/>
                  </a:lnTo>
                  <a:lnTo>
                    <a:pt x="789952" y="250888"/>
                  </a:lnTo>
                  <a:close/>
                </a:path>
                <a:path w="1367789" h="553085">
                  <a:moveTo>
                    <a:pt x="1025626" y="454342"/>
                  </a:moveTo>
                  <a:lnTo>
                    <a:pt x="949706" y="454342"/>
                  </a:lnTo>
                  <a:lnTo>
                    <a:pt x="924661" y="552538"/>
                  </a:lnTo>
                  <a:lnTo>
                    <a:pt x="978763" y="552538"/>
                  </a:lnTo>
                  <a:lnTo>
                    <a:pt x="1025626" y="454342"/>
                  </a:lnTo>
                  <a:close/>
                </a:path>
                <a:path w="1367789" h="553085">
                  <a:moveTo>
                    <a:pt x="1056106" y="135915"/>
                  </a:moveTo>
                  <a:lnTo>
                    <a:pt x="991908" y="135915"/>
                  </a:lnTo>
                  <a:lnTo>
                    <a:pt x="991908" y="49149"/>
                  </a:lnTo>
                  <a:lnTo>
                    <a:pt x="903986" y="74295"/>
                  </a:lnTo>
                  <a:lnTo>
                    <a:pt x="903986" y="135915"/>
                  </a:lnTo>
                  <a:lnTo>
                    <a:pt x="857694" y="135915"/>
                  </a:lnTo>
                  <a:lnTo>
                    <a:pt x="857694" y="200977"/>
                  </a:lnTo>
                  <a:lnTo>
                    <a:pt x="903986" y="200977"/>
                  </a:lnTo>
                  <a:lnTo>
                    <a:pt x="903986" y="331851"/>
                  </a:lnTo>
                  <a:lnTo>
                    <a:pt x="909828" y="374167"/>
                  </a:lnTo>
                  <a:lnTo>
                    <a:pt x="927328" y="404418"/>
                  </a:lnTo>
                  <a:lnTo>
                    <a:pt x="956475" y="422567"/>
                  </a:lnTo>
                  <a:lnTo>
                    <a:pt x="997242" y="428625"/>
                  </a:lnTo>
                  <a:lnTo>
                    <a:pt x="1015657" y="427977"/>
                  </a:lnTo>
                  <a:lnTo>
                    <a:pt x="1031608" y="426046"/>
                  </a:lnTo>
                  <a:lnTo>
                    <a:pt x="1045083" y="422833"/>
                  </a:lnTo>
                  <a:lnTo>
                    <a:pt x="1056106" y="418338"/>
                  </a:lnTo>
                  <a:lnTo>
                    <a:pt x="1056106" y="361086"/>
                  </a:lnTo>
                  <a:lnTo>
                    <a:pt x="1056106" y="352996"/>
                  </a:lnTo>
                  <a:lnTo>
                    <a:pt x="1048778" y="356552"/>
                  </a:lnTo>
                  <a:lnTo>
                    <a:pt x="1041539" y="359079"/>
                  </a:lnTo>
                  <a:lnTo>
                    <a:pt x="1034389" y="360591"/>
                  </a:lnTo>
                  <a:lnTo>
                    <a:pt x="1027341" y="361086"/>
                  </a:lnTo>
                  <a:lnTo>
                    <a:pt x="1011834" y="358305"/>
                  </a:lnTo>
                  <a:lnTo>
                    <a:pt x="1000760" y="349948"/>
                  </a:lnTo>
                  <a:lnTo>
                    <a:pt x="994117" y="336016"/>
                  </a:lnTo>
                  <a:lnTo>
                    <a:pt x="991908" y="316509"/>
                  </a:lnTo>
                  <a:lnTo>
                    <a:pt x="991908" y="200977"/>
                  </a:lnTo>
                  <a:lnTo>
                    <a:pt x="1056106" y="200977"/>
                  </a:lnTo>
                  <a:lnTo>
                    <a:pt x="1056106" y="135915"/>
                  </a:lnTo>
                  <a:close/>
                </a:path>
                <a:path w="1367789" h="553085">
                  <a:moveTo>
                    <a:pt x="1367218" y="250888"/>
                  </a:moveTo>
                  <a:lnTo>
                    <a:pt x="1359573" y="197561"/>
                  </a:lnTo>
                  <a:lnTo>
                    <a:pt x="1354404" y="188976"/>
                  </a:lnTo>
                  <a:lnTo>
                    <a:pt x="1336649" y="159461"/>
                  </a:lnTo>
                  <a:lnTo>
                    <a:pt x="1298460" y="136588"/>
                  </a:lnTo>
                  <a:lnTo>
                    <a:pt x="1245006" y="128968"/>
                  </a:lnTo>
                  <a:lnTo>
                    <a:pt x="1231506" y="129413"/>
                  </a:lnTo>
                  <a:lnTo>
                    <a:pt x="1186815" y="136207"/>
                  </a:lnTo>
                  <a:lnTo>
                    <a:pt x="1146479" y="148336"/>
                  </a:lnTo>
                  <a:lnTo>
                    <a:pt x="1136421" y="152971"/>
                  </a:lnTo>
                  <a:lnTo>
                    <a:pt x="1136421" y="219354"/>
                  </a:lnTo>
                  <a:lnTo>
                    <a:pt x="1159751" y="206044"/>
                  </a:lnTo>
                  <a:lnTo>
                    <a:pt x="1183703" y="196557"/>
                  </a:lnTo>
                  <a:lnTo>
                    <a:pt x="1208290" y="190868"/>
                  </a:lnTo>
                  <a:lnTo>
                    <a:pt x="1233487" y="188976"/>
                  </a:lnTo>
                  <a:lnTo>
                    <a:pt x="1255737" y="191897"/>
                  </a:lnTo>
                  <a:lnTo>
                    <a:pt x="1271625" y="200685"/>
                  </a:lnTo>
                  <a:lnTo>
                    <a:pt x="1281163" y="215328"/>
                  </a:lnTo>
                  <a:lnTo>
                    <a:pt x="1284351" y="235839"/>
                  </a:lnTo>
                  <a:lnTo>
                    <a:pt x="1284351" y="286321"/>
                  </a:lnTo>
                  <a:lnTo>
                    <a:pt x="1284351" y="305562"/>
                  </a:lnTo>
                  <a:lnTo>
                    <a:pt x="1268730" y="348996"/>
                  </a:lnTo>
                  <a:lnTo>
                    <a:pt x="1228242" y="366141"/>
                  </a:lnTo>
                  <a:lnTo>
                    <a:pt x="1219771" y="365531"/>
                  </a:lnTo>
                  <a:lnTo>
                    <a:pt x="1190117" y="339026"/>
                  </a:lnTo>
                  <a:lnTo>
                    <a:pt x="1189482" y="331851"/>
                  </a:lnTo>
                  <a:lnTo>
                    <a:pt x="1192161" y="316941"/>
                  </a:lnTo>
                  <a:lnTo>
                    <a:pt x="1232433" y="292989"/>
                  </a:lnTo>
                  <a:lnTo>
                    <a:pt x="1284351" y="286321"/>
                  </a:lnTo>
                  <a:lnTo>
                    <a:pt x="1284351" y="235839"/>
                  </a:lnTo>
                  <a:lnTo>
                    <a:pt x="1206715" y="246126"/>
                  </a:lnTo>
                  <a:lnTo>
                    <a:pt x="1163637" y="256946"/>
                  </a:lnTo>
                  <a:lnTo>
                    <a:pt x="1114386" y="304952"/>
                  </a:lnTo>
                  <a:lnTo>
                    <a:pt x="1108227" y="342138"/>
                  </a:lnTo>
                  <a:lnTo>
                    <a:pt x="1109713" y="360807"/>
                  </a:lnTo>
                  <a:lnTo>
                    <a:pt x="1132039" y="405091"/>
                  </a:lnTo>
                  <a:lnTo>
                    <a:pt x="1177798" y="427151"/>
                  </a:lnTo>
                  <a:lnTo>
                    <a:pt x="1197483" y="428625"/>
                  </a:lnTo>
                  <a:lnTo>
                    <a:pt x="1223962" y="425615"/>
                  </a:lnTo>
                  <a:lnTo>
                    <a:pt x="1246987" y="416623"/>
                  </a:lnTo>
                  <a:lnTo>
                    <a:pt x="1266545" y="401612"/>
                  </a:lnTo>
                  <a:lnTo>
                    <a:pt x="1282636" y="380619"/>
                  </a:lnTo>
                  <a:lnTo>
                    <a:pt x="1283779" y="380619"/>
                  </a:lnTo>
                  <a:lnTo>
                    <a:pt x="1283779" y="421665"/>
                  </a:lnTo>
                  <a:lnTo>
                    <a:pt x="1367218" y="421665"/>
                  </a:lnTo>
                  <a:lnTo>
                    <a:pt x="1367218" y="380619"/>
                  </a:lnTo>
                  <a:lnTo>
                    <a:pt x="1367218" y="366141"/>
                  </a:lnTo>
                  <a:lnTo>
                    <a:pt x="1367218" y="286321"/>
                  </a:lnTo>
                  <a:lnTo>
                    <a:pt x="1367218" y="2508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7415" y="5438728"/>
              <a:ext cx="129336" cy="2205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2820" y="5503344"/>
              <a:ext cx="126493" cy="155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8590" y="5499791"/>
              <a:ext cx="126542" cy="1559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822" y="5458236"/>
              <a:ext cx="89002" cy="2007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7487" y="5499791"/>
              <a:ext cx="114606" cy="1595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8255" y="5499791"/>
              <a:ext cx="114606" cy="1595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8158" y="5499791"/>
              <a:ext cx="120398" cy="15951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06501" y="5625521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0" y="0"/>
                  </a:lnTo>
                  <a:lnTo>
                    <a:pt x="8078" y="1677"/>
                  </a:lnTo>
                  <a:lnTo>
                    <a:pt x="4827" y="4979"/>
                  </a:lnTo>
                  <a:lnTo>
                    <a:pt x="1626" y="8331"/>
                  </a:lnTo>
                  <a:lnTo>
                    <a:pt x="0" y="12244"/>
                  </a:lnTo>
                  <a:lnTo>
                    <a:pt x="0" y="21388"/>
                  </a:lnTo>
                  <a:lnTo>
                    <a:pt x="1626" y="25298"/>
                  </a:lnTo>
                  <a:lnTo>
                    <a:pt x="4827" y="28599"/>
                  </a:lnTo>
                  <a:lnTo>
                    <a:pt x="8078" y="31852"/>
                  </a:lnTo>
                  <a:lnTo>
                    <a:pt x="11940" y="33477"/>
                  </a:lnTo>
                  <a:lnTo>
                    <a:pt x="16512" y="33477"/>
                  </a:lnTo>
                  <a:lnTo>
                    <a:pt x="21186" y="33477"/>
                  </a:lnTo>
                  <a:lnTo>
                    <a:pt x="25146" y="31852"/>
                  </a:lnTo>
                  <a:lnTo>
                    <a:pt x="28450" y="28599"/>
                  </a:lnTo>
                  <a:lnTo>
                    <a:pt x="31701" y="25298"/>
                  </a:lnTo>
                  <a:lnTo>
                    <a:pt x="33324" y="21388"/>
                  </a:lnTo>
                  <a:lnTo>
                    <a:pt x="33324" y="12244"/>
                  </a:lnTo>
                  <a:lnTo>
                    <a:pt x="31701" y="8331"/>
                  </a:lnTo>
                  <a:lnTo>
                    <a:pt x="28450" y="4979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55652" y="5438728"/>
              <a:ext cx="131726" cy="21701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1943" y="5499791"/>
              <a:ext cx="216410" cy="15595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71224" y="5430149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4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4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9704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4" h="226060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4" h="226060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13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400" y="23317"/>
                  </a:lnTo>
                  <a:lnTo>
                    <a:pt x="179476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4645" y="5499791"/>
              <a:ext cx="120398" cy="1595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1015" y="5430142"/>
              <a:ext cx="236070" cy="22916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6048" y="5499791"/>
              <a:ext cx="132892" cy="1595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8454" y="5499791"/>
              <a:ext cx="132894" cy="1595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8975" y="5430142"/>
              <a:ext cx="140515" cy="22916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01796" y="5430142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5196" y="5499791"/>
              <a:ext cx="150016" cy="1595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810" y="5499791"/>
              <a:ext cx="114606" cy="1595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1741" y="5503344"/>
              <a:ext cx="126493" cy="15595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964260" y="543293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41326" y="5499791"/>
              <a:ext cx="126544" cy="1559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06707" y="5499791"/>
              <a:ext cx="132894" cy="1595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95556" y="5458236"/>
              <a:ext cx="89002" cy="2538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41282" y="5842386"/>
              <a:ext cx="120398" cy="22235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828153" y="5842386"/>
              <a:ext cx="120650" cy="222885"/>
            </a:xfrm>
            <a:custGeom>
              <a:avLst/>
              <a:gdLst/>
              <a:ahLst/>
              <a:cxnLst/>
              <a:rect l="l" t="t" r="r" b="b"/>
              <a:pathLst>
                <a:path w="120650" h="222885">
                  <a:moveTo>
                    <a:pt x="110538" y="83364"/>
                  </a:moveTo>
                  <a:lnTo>
                    <a:pt x="64570" y="83364"/>
                  </a:lnTo>
                  <a:lnTo>
                    <a:pt x="78303" y="85792"/>
                  </a:lnTo>
                  <a:lnTo>
                    <a:pt x="88113" y="93079"/>
                  </a:lnTo>
                  <a:lnTo>
                    <a:pt x="94000" y="105223"/>
                  </a:lnTo>
                  <a:lnTo>
                    <a:pt x="95962" y="122226"/>
                  </a:lnTo>
                  <a:lnTo>
                    <a:pt x="50291" y="128626"/>
                  </a:lnTo>
                  <a:lnTo>
                    <a:pt x="28289" y="134339"/>
                  </a:lnTo>
                  <a:lnTo>
                    <a:pt x="12573" y="144532"/>
                  </a:lnTo>
                  <a:lnTo>
                    <a:pt x="3140" y="159209"/>
                  </a:lnTo>
                  <a:lnTo>
                    <a:pt x="0" y="178307"/>
                  </a:lnTo>
                  <a:lnTo>
                    <a:pt x="801" y="187796"/>
                  </a:lnTo>
                  <a:lnTo>
                    <a:pt x="28208" y="219342"/>
                  </a:lnTo>
                  <a:lnTo>
                    <a:pt x="48517" y="222352"/>
                  </a:lnTo>
                  <a:lnTo>
                    <a:pt x="63051" y="220646"/>
                  </a:lnTo>
                  <a:lnTo>
                    <a:pt x="75566" y="215580"/>
                  </a:lnTo>
                  <a:lnTo>
                    <a:pt x="86499" y="206965"/>
                  </a:lnTo>
                  <a:lnTo>
                    <a:pt x="90312" y="201829"/>
                  </a:lnTo>
                  <a:lnTo>
                    <a:pt x="45317" y="201829"/>
                  </a:lnTo>
                  <a:lnTo>
                    <a:pt x="38253" y="199492"/>
                  </a:lnTo>
                  <a:lnTo>
                    <a:pt x="27637" y="190042"/>
                  </a:lnTo>
                  <a:lnTo>
                    <a:pt x="24994" y="183948"/>
                  </a:lnTo>
                  <a:lnTo>
                    <a:pt x="24994" y="166319"/>
                  </a:lnTo>
                  <a:lnTo>
                    <a:pt x="59235" y="146761"/>
                  </a:lnTo>
                  <a:lnTo>
                    <a:pt x="95962" y="141681"/>
                  </a:lnTo>
                  <a:lnTo>
                    <a:pt x="120398" y="141681"/>
                  </a:lnTo>
                  <a:lnTo>
                    <a:pt x="120398" y="119684"/>
                  </a:lnTo>
                  <a:lnTo>
                    <a:pt x="117037" y="94815"/>
                  </a:lnTo>
                  <a:lnTo>
                    <a:pt x="110538" y="83364"/>
                  </a:lnTo>
                  <a:close/>
                </a:path>
                <a:path w="120650" h="222885">
                  <a:moveTo>
                    <a:pt x="120398" y="194971"/>
                  </a:moveTo>
                  <a:lnTo>
                    <a:pt x="95962" y="194971"/>
                  </a:lnTo>
                  <a:lnTo>
                    <a:pt x="95962" y="218796"/>
                  </a:lnTo>
                  <a:lnTo>
                    <a:pt x="120398" y="218796"/>
                  </a:lnTo>
                  <a:lnTo>
                    <a:pt x="120398" y="194971"/>
                  </a:lnTo>
                  <a:close/>
                </a:path>
                <a:path w="120650" h="222885">
                  <a:moveTo>
                    <a:pt x="120398" y="141681"/>
                  </a:moveTo>
                  <a:lnTo>
                    <a:pt x="95962" y="141681"/>
                  </a:lnTo>
                  <a:lnTo>
                    <a:pt x="95962" y="156869"/>
                  </a:lnTo>
                  <a:lnTo>
                    <a:pt x="95197" y="166319"/>
                  </a:lnTo>
                  <a:lnTo>
                    <a:pt x="70721" y="198642"/>
                  </a:lnTo>
                  <a:lnTo>
                    <a:pt x="54155" y="201829"/>
                  </a:lnTo>
                  <a:lnTo>
                    <a:pt x="90312" y="201829"/>
                  </a:lnTo>
                  <a:lnTo>
                    <a:pt x="95403" y="194971"/>
                  </a:lnTo>
                  <a:lnTo>
                    <a:pt x="120398" y="194971"/>
                  </a:lnTo>
                  <a:lnTo>
                    <a:pt x="120398" y="141681"/>
                  </a:lnTo>
                  <a:close/>
                </a:path>
                <a:path w="120650" h="222885">
                  <a:moveTo>
                    <a:pt x="66650" y="62840"/>
                  </a:moveTo>
                  <a:lnTo>
                    <a:pt x="52418" y="63728"/>
                  </a:lnTo>
                  <a:lnTo>
                    <a:pt x="39053" y="66396"/>
                  </a:lnTo>
                  <a:lnTo>
                    <a:pt x="26546" y="70855"/>
                  </a:lnTo>
                  <a:lnTo>
                    <a:pt x="14886" y="77114"/>
                  </a:lnTo>
                  <a:lnTo>
                    <a:pt x="14886" y="102109"/>
                  </a:lnTo>
                  <a:lnTo>
                    <a:pt x="26307" y="93907"/>
                  </a:lnTo>
                  <a:lnTo>
                    <a:pt x="38394" y="88049"/>
                  </a:lnTo>
                  <a:lnTo>
                    <a:pt x="51149" y="84535"/>
                  </a:lnTo>
                  <a:lnTo>
                    <a:pt x="64570" y="83364"/>
                  </a:lnTo>
                  <a:lnTo>
                    <a:pt x="110538" y="83364"/>
                  </a:lnTo>
                  <a:lnTo>
                    <a:pt x="106991" y="77114"/>
                  </a:lnTo>
                  <a:lnTo>
                    <a:pt x="90163" y="66396"/>
                  </a:lnTo>
                  <a:lnTo>
                    <a:pt x="66650" y="62840"/>
                  </a:lnTo>
                  <a:close/>
                </a:path>
                <a:path w="120650" h="222885">
                  <a:moveTo>
                    <a:pt x="39575" y="0"/>
                  </a:moveTo>
                  <a:lnTo>
                    <a:pt x="24688" y="0"/>
                  </a:lnTo>
                  <a:lnTo>
                    <a:pt x="25708" y="8076"/>
                  </a:lnTo>
                  <a:lnTo>
                    <a:pt x="56578" y="36893"/>
                  </a:lnTo>
                  <a:lnTo>
                    <a:pt x="64872" y="37539"/>
                  </a:lnTo>
                  <a:lnTo>
                    <a:pt x="72894" y="36893"/>
                  </a:lnTo>
                  <a:lnTo>
                    <a:pt x="80286" y="34956"/>
                  </a:lnTo>
                  <a:lnTo>
                    <a:pt x="87051" y="31734"/>
                  </a:lnTo>
                  <a:lnTo>
                    <a:pt x="93199" y="27230"/>
                  </a:lnTo>
                  <a:lnTo>
                    <a:pt x="97096" y="23064"/>
                  </a:lnTo>
                  <a:lnTo>
                    <a:pt x="65178" y="23064"/>
                  </a:lnTo>
                  <a:lnTo>
                    <a:pt x="55181" y="21696"/>
                  </a:lnTo>
                  <a:lnTo>
                    <a:pt x="54790" y="21696"/>
                  </a:lnTo>
                  <a:lnTo>
                    <a:pt x="46890" y="17304"/>
                  </a:lnTo>
                  <a:lnTo>
                    <a:pt x="41862" y="10097"/>
                  </a:lnTo>
                  <a:lnTo>
                    <a:pt x="39575" y="0"/>
                  </a:lnTo>
                  <a:close/>
                </a:path>
                <a:path w="120650" h="222885">
                  <a:moveTo>
                    <a:pt x="106427" y="0"/>
                  </a:moveTo>
                  <a:lnTo>
                    <a:pt x="91239" y="0"/>
                  </a:lnTo>
                  <a:lnTo>
                    <a:pt x="90223" y="7062"/>
                  </a:lnTo>
                  <a:lnTo>
                    <a:pt x="87325" y="12649"/>
                  </a:lnTo>
                  <a:lnTo>
                    <a:pt x="82552" y="16814"/>
                  </a:lnTo>
                  <a:lnTo>
                    <a:pt x="77724" y="20980"/>
                  </a:lnTo>
                  <a:lnTo>
                    <a:pt x="71935" y="23064"/>
                  </a:lnTo>
                  <a:lnTo>
                    <a:pt x="97096" y="23064"/>
                  </a:lnTo>
                  <a:lnTo>
                    <a:pt x="105012" y="8076"/>
                  </a:lnTo>
                  <a:lnTo>
                    <a:pt x="1064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068846" y="5905227"/>
              <a:ext cx="101041" cy="2123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852851" y="5842386"/>
              <a:ext cx="120398" cy="22235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0611" y="5842386"/>
              <a:ext cx="120398" cy="22235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67974" y="5842386"/>
              <a:ext cx="120398" cy="22235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126316" y="6030957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1" y="0"/>
                  </a:lnTo>
                  <a:lnTo>
                    <a:pt x="8078" y="1677"/>
                  </a:lnTo>
                  <a:lnTo>
                    <a:pt x="4827" y="4978"/>
                  </a:lnTo>
                  <a:lnTo>
                    <a:pt x="1626" y="8329"/>
                  </a:lnTo>
                  <a:lnTo>
                    <a:pt x="0" y="12244"/>
                  </a:lnTo>
                  <a:lnTo>
                    <a:pt x="0" y="21388"/>
                  </a:lnTo>
                  <a:lnTo>
                    <a:pt x="1626" y="25297"/>
                  </a:lnTo>
                  <a:lnTo>
                    <a:pt x="4827" y="28599"/>
                  </a:lnTo>
                  <a:lnTo>
                    <a:pt x="8078" y="31852"/>
                  </a:lnTo>
                  <a:lnTo>
                    <a:pt x="11941" y="33475"/>
                  </a:lnTo>
                  <a:lnTo>
                    <a:pt x="16513" y="33475"/>
                  </a:lnTo>
                  <a:lnTo>
                    <a:pt x="21186" y="33475"/>
                  </a:lnTo>
                  <a:lnTo>
                    <a:pt x="25145" y="31852"/>
                  </a:lnTo>
                  <a:lnTo>
                    <a:pt x="28450" y="28599"/>
                  </a:lnTo>
                  <a:lnTo>
                    <a:pt x="31701" y="25297"/>
                  </a:lnTo>
                  <a:lnTo>
                    <a:pt x="33326" y="21388"/>
                  </a:lnTo>
                  <a:lnTo>
                    <a:pt x="33326" y="12244"/>
                  </a:lnTo>
                  <a:lnTo>
                    <a:pt x="31701" y="8329"/>
                  </a:lnTo>
                  <a:lnTo>
                    <a:pt x="28450" y="4978"/>
                  </a:lnTo>
                  <a:lnTo>
                    <a:pt x="25145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9803" y="5905227"/>
              <a:ext cx="114606" cy="1595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89707" y="5905227"/>
              <a:ext cx="120398" cy="15951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56077" y="5905227"/>
              <a:ext cx="228448" cy="1595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93696" y="5905227"/>
              <a:ext cx="120398" cy="1595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6815" y="5908780"/>
              <a:ext cx="126493" cy="15595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16102" y="5905227"/>
              <a:ext cx="126542" cy="1559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78206" y="5905227"/>
              <a:ext cx="455425" cy="15951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269393" y="583837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36044" y="5905227"/>
              <a:ext cx="132894" cy="1595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578973" y="5835577"/>
              <a:ext cx="140514" cy="22916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58450" y="5905227"/>
              <a:ext cx="132894" cy="1595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1379" y="5905227"/>
              <a:ext cx="114606" cy="1595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307652" y="5835577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57693" y="5908780"/>
              <a:ext cx="126493" cy="1559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371051" y="5835577"/>
              <a:ext cx="140515" cy="22916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733455" y="5838378"/>
              <a:ext cx="727710" cy="258445"/>
            </a:xfrm>
            <a:custGeom>
              <a:avLst/>
              <a:gdLst/>
              <a:ahLst/>
              <a:cxnLst/>
              <a:rect l="l" t="t" r="r" b="b"/>
              <a:pathLst>
                <a:path w="727710" h="258445">
                  <a:moveTo>
                    <a:pt x="79502" y="69799"/>
                  </a:moveTo>
                  <a:lnTo>
                    <a:pt x="76098" y="68427"/>
                  </a:lnTo>
                  <a:lnTo>
                    <a:pt x="71272" y="67716"/>
                  </a:lnTo>
                  <a:lnTo>
                    <a:pt x="64922" y="67716"/>
                  </a:lnTo>
                  <a:lnTo>
                    <a:pt x="31610" y="87503"/>
                  </a:lnTo>
                  <a:lnTo>
                    <a:pt x="25044" y="101803"/>
                  </a:lnTo>
                  <a:lnTo>
                    <a:pt x="24434" y="101803"/>
                  </a:lnTo>
                  <a:lnTo>
                    <a:pt x="24434" y="70408"/>
                  </a:lnTo>
                  <a:lnTo>
                    <a:pt x="0" y="70408"/>
                  </a:lnTo>
                  <a:lnTo>
                    <a:pt x="0" y="222808"/>
                  </a:lnTo>
                  <a:lnTo>
                    <a:pt x="24434" y="222808"/>
                  </a:lnTo>
                  <a:lnTo>
                    <a:pt x="24434" y="145135"/>
                  </a:lnTo>
                  <a:lnTo>
                    <a:pt x="25095" y="133083"/>
                  </a:lnTo>
                  <a:lnTo>
                    <a:pt x="46685" y="93891"/>
                  </a:lnTo>
                  <a:lnTo>
                    <a:pt x="61061" y="90220"/>
                  </a:lnTo>
                  <a:lnTo>
                    <a:pt x="69088" y="90220"/>
                  </a:lnTo>
                  <a:lnTo>
                    <a:pt x="75234" y="91846"/>
                  </a:lnTo>
                  <a:lnTo>
                    <a:pt x="79502" y="95097"/>
                  </a:lnTo>
                  <a:lnTo>
                    <a:pt x="79502" y="69799"/>
                  </a:lnTo>
                  <a:close/>
                </a:path>
                <a:path w="727710" h="258445">
                  <a:moveTo>
                    <a:pt x="498348" y="70408"/>
                  </a:moveTo>
                  <a:lnTo>
                    <a:pt x="473913" y="70408"/>
                  </a:lnTo>
                  <a:lnTo>
                    <a:pt x="473913" y="222808"/>
                  </a:lnTo>
                  <a:lnTo>
                    <a:pt x="498348" y="222808"/>
                  </a:lnTo>
                  <a:lnTo>
                    <a:pt x="498348" y="70408"/>
                  </a:lnTo>
                  <a:close/>
                </a:path>
                <a:path w="727710" h="258445">
                  <a:moveTo>
                    <a:pt x="502513" y="11379"/>
                  </a:moveTo>
                  <a:lnTo>
                    <a:pt x="500938" y="7569"/>
                  </a:lnTo>
                  <a:lnTo>
                    <a:pt x="494690" y="1524"/>
                  </a:lnTo>
                  <a:lnTo>
                    <a:pt x="490880" y="0"/>
                  </a:lnTo>
                  <a:lnTo>
                    <a:pt x="482092" y="0"/>
                  </a:lnTo>
                  <a:lnTo>
                    <a:pt x="478332" y="1524"/>
                  </a:lnTo>
                  <a:lnTo>
                    <a:pt x="475284" y="4572"/>
                  </a:lnTo>
                  <a:lnTo>
                    <a:pt x="472186" y="7569"/>
                  </a:lnTo>
                  <a:lnTo>
                    <a:pt x="470662" y="11379"/>
                  </a:lnTo>
                  <a:lnTo>
                    <a:pt x="470662" y="20523"/>
                  </a:lnTo>
                  <a:lnTo>
                    <a:pt x="472084" y="24028"/>
                  </a:lnTo>
                  <a:lnTo>
                    <a:pt x="472186" y="24282"/>
                  </a:lnTo>
                  <a:lnTo>
                    <a:pt x="475284" y="27228"/>
                  </a:lnTo>
                  <a:lnTo>
                    <a:pt x="478332" y="30226"/>
                  </a:lnTo>
                  <a:lnTo>
                    <a:pt x="482092" y="31699"/>
                  </a:lnTo>
                  <a:lnTo>
                    <a:pt x="490880" y="31699"/>
                  </a:lnTo>
                  <a:lnTo>
                    <a:pt x="494563" y="30226"/>
                  </a:lnTo>
                  <a:lnTo>
                    <a:pt x="497687" y="27228"/>
                  </a:lnTo>
                  <a:lnTo>
                    <a:pt x="500938" y="24028"/>
                  </a:lnTo>
                  <a:lnTo>
                    <a:pt x="502437" y="20523"/>
                  </a:lnTo>
                  <a:lnTo>
                    <a:pt x="502513" y="11379"/>
                  </a:lnTo>
                  <a:close/>
                </a:path>
                <a:path w="727710" h="258445">
                  <a:moveTo>
                    <a:pt x="727570" y="9398"/>
                  </a:moveTo>
                  <a:lnTo>
                    <a:pt x="704507" y="9398"/>
                  </a:lnTo>
                  <a:lnTo>
                    <a:pt x="602399" y="258216"/>
                  </a:lnTo>
                  <a:lnTo>
                    <a:pt x="625157" y="258216"/>
                  </a:lnTo>
                  <a:lnTo>
                    <a:pt x="727570" y="9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57801" y="5905227"/>
              <a:ext cx="101041" cy="15951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85054" y="5905227"/>
              <a:ext cx="120398" cy="1595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48174" y="5908780"/>
              <a:ext cx="126493" cy="155958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97046" y="5835577"/>
              <a:ext cx="140515" cy="2291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76524" y="5905227"/>
              <a:ext cx="132894" cy="1595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18588" y="5905227"/>
              <a:ext cx="120398" cy="1595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684958" y="5905227"/>
              <a:ext cx="140209" cy="22605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2323" y="5905227"/>
              <a:ext cx="114606" cy="1595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32226" y="5905227"/>
              <a:ext cx="120398" cy="15951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398597" y="5835577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461996" y="5835577"/>
              <a:ext cx="140515" cy="22916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90498" y="5905227"/>
              <a:ext cx="216409" cy="15595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142620" y="5905227"/>
              <a:ext cx="132894" cy="1595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12446" y="5905227"/>
              <a:ext cx="126542" cy="15595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73687" y="5905227"/>
              <a:ext cx="120398" cy="15951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585906" y="5838371"/>
              <a:ext cx="83185" cy="294640"/>
            </a:xfrm>
            <a:custGeom>
              <a:avLst/>
              <a:gdLst/>
              <a:ahLst/>
              <a:cxnLst/>
              <a:rect l="l" t="t" r="r" b="b"/>
              <a:pathLst>
                <a:path w="83184" h="294639">
                  <a:moveTo>
                    <a:pt x="0" y="267008"/>
                  </a:moveTo>
                  <a:lnTo>
                    <a:pt x="0" y="289767"/>
                  </a:lnTo>
                  <a:lnTo>
                    <a:pt x="6551" y="292967"/>
                  </a:lnTo>
                  <a:lnTo>
                    <a:pt x="13309" y="294540"/>
                  </a:lnTo>
                  <a:lnTo>
                    <a:pt x="20218" y="294540"/>
                  </a:lnTo>
                  <a:lnTo>
                    <a:pt x="63446" y="274222"/>
                  </a:lnTo>
                  <a:lnTo>
                    <a:pt x="63748" y="273711"/>
                  </a:lnTo>
                  <a:lnTo>
                    <a:pt x="14274" y="273711"/>
                  </a:lnTo>
                  <a:lnTo>
                    <a:pt x="7315" y="271476"/>
                  </a:lnTo>
                  <a:lnTo>
                    <a:pt x="0" y="267008"/>
                  </a:lnTo>
                  <a:close/>
                </a:path>
                <a:path w="83184" h="294639">
                  <a:moveTo>
                    <a:pt x="78585" y="70408"/>
                  </a:moveTo>
                  <a:lnTo>
                    <a:pt x="54151" y="70408"/>
                  </a:lnTo>
                  <a:lnTo>
                    <a:pt x="54151" y="220423"/>
                  </a:lnTo>
                  <a:lnTo>
                    <a:pt x="52073" y="243729"/>
                  </a:lnTo>
                  <a:lnTo>
                    <a:pt x="45833" y="260383"/>
                  </a:lnTo>
                  <a:lnTo>
                    <a:pt x="35421" y="270378"/>
                  </a:lnTo>
                  <a:lnTo>
                    <a:pt x="20826" y="273711"/>
                  </a:lnTo>
                  <a:lnTo>
                    <a:pt x="63748" y="273711"/>
                  </a:lnTo>
                  <a:lnTo>
                    <a:pt x="70076" y="263002"/>
                  </a:lnTo>
                  <a:lnTo>
                    <a:pt x="74806" y="249621"/>
                  </a:lnTo>
                  <a:lnTo>
                    <a:pt x="77641" y="234087"/>
                  </a:lnTo>
                  <a:lnTo>
                    <a:pt x="78585" y="216410"/>
                  </a:lnTo>
                  <a:lnTo>
                    <a:pt x="78585" y="70408"/>
                  </a:lnTo>
                  <a:close/>
                </a:path>
                <a:path w="83184" h="294639">
                  <a:moveTo>
                    <a:pt x="71118" y="0"/>
                  </a:moveTo>
                  <a:lnTo>
                    <a:pt x="62330" y="0"/>
                  </a:lnTo>
                  <a:lnTo>
                    <a:pt x="58572" y="1526"/>
                  </a:lnTo>
                  <a:lnTo>
                    <a:pt x="55523" y="4571"/>
                  </a:lnTo>
                  <a:lnTo>
                    <a:pt x="52423" y="7570"/>
                  </a:lnTo>
                  <a:lnTo>
                    <a:pt x="50900" y="11379"/>
                  </a:lnTo>
                  <a:lnTo>
                    <a:pt x="50900" y="20523"/>
                  </a:lnTo>
                  <a:lnTo>
                    <a:pt x="52319" y="24029"/>
                  </a:lnTo>
                  <a:lnTo>
                    <a:pt x="52423" y="24284"/>
                  </a:lnTo>
                  <a:lnTo>
                    <a:pt x="55523" y="27230"/>
                  </a:lnTo>
                  <a:lnTo>
                    <a:pt x="58572" y="30228"/>
                  </a:lnTo>
                  <a:lnTo>
                    <a:pt x="62330" y="31701"/>
                  </a:lnTo>
                  <a:lnTo>
                    <a:pt x="71118" y="31701"/>
                  </a:lnTo>
                  <a:lnTo>
                    <a:pt x="74794" y="30228"/>
                  </a:lnTo>
                  <a:lnTo>
                    <a:pt x="77922" y="27230"/>
                  </a:lnTo>
                  <a:lnTo>
                    <a:pt x="81177" y="24029"/>
                  </a:lnTo>
                  <a:lnTo>
                    <a:pt x="82667" y="20523"/>
                  </a:lnTo>
                  <a:lnTo>
                    <a:pt x="82753" y="11379"/>
                  </a:lnTo>
                  <a:lnTo>
                    <a:pt x="81177" y="7570"/>
                  </a:lnTo>
                  <a:lnTo>
                    <a:pt x="74927" y="1526"/>
                  </a:lnTo>
                  <a:lnTo>
                    <a:pt x="711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03457" y="5905227"/>
              <a:ext cx="132894" cy="1595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73283" y="5906091"/>
              <a:ext cx="79503" cy="15509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53830" y="6184119"/>
              <a:ext cx="84455" cy="282575"/>
            </a:xfrm>
            <a:custGeom>
              <a:avLst/>
              <a:gdLst/>
              <a:ahLst/>
              <a:cxnLst/>
              <a:rect l="l" t="t" r="r" b="b"/>
              <a:pathLst>
                <a:path w="84455" h="282575">
                  <a:moveTo>
                    <a:pt x="53592" y="69088"/>
                  </a:moveTo>
                  <a:lnTo>
                    <a:pt x="28597" y="69088"/>
                  </a:lnTo>
                  <a:lnTo>
                    <a:pt x="28597" y="282498"/>
                  </a:lnTo>
                  <a:lnTo>
                    <a:pt x="53592" y="282498"/>
                  </a:lnTo>
                  <a:lnTo>
                    <a:pt x="53592" y="69088"/>
                  </a:lnTo>
                  <a:close/>
                </a:path>
                <a:path w="84455" h="282575">
                  <a:moveTo>
                    <a:pt x="51763" y="0"/>
                  </a:moveTo>
                  <a:lnTo>
                    <a:pt x="31953" y="0"/>
                  </a:lnTo>
                  <a:lnTo>
                    <a:pt x="0" y="49428"/>
                  </a:lnTo>
                  <a:lnTo>
                    <a:pt x="16812" y="49428"/>
                  </a:lnTo>
                  <a:lnTo>
                    <a:pt x="41349" y="15187"/>
                  </a:lnTo>
                  <a:lnTo>
                    <a:pt x="61644" y="15187"/>
                  </a:lnTo>
                  <a:lnTo>
                    <a:pt x="51763" y="0"/>
                  </a:lnTo>
                  <a:close/>
                </a:path>
                <a:path w="84455" h="282575">
                  <a:moveTo>
                    <a:pt x="61644" y="15187"/>
                  </a:moveTo>
                  <a:lnTo>
                    <a:pt x="41349" y="15187"/>
                  </a:lnTo>
                  <a:lnTo>
                    <a:pt x="65786" y="49428"/>
                  </a:lnTo>
                  <a:lnTo>
                    <a:pt x="83919" y="49428"/>
                  </a:lnTo>
                  <a:lnTo>
                    <a:pt x="61644" y="15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584175" y="6247821"/>
              <a:ext cx="120397" cy="22235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824866" y="6310663"/>
              <a:ext cx="101041" cy="21234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89334" y="6235934"/>
              <a:ext cx="83922" cy="23068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59423" y="6269107"/>
              <a:ext cx="89002" cy="2538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80608" y="6269107"/>
              <a:ext cx="89002" cy="25389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258" y="6310663"/>
              <a:ext cx="126542" cy="15595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16292" y="6310663"/>
              <a:ext cx="140209" cy="22605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1495465" y="624101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2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2" y="225604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6029" y="6314216"/>
              <a:ext cx="126491" cy="1559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32603" y="6310663"/>
              <a:ext cx="160884" cy="195224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0745" y="6310663"/>
              <a:ext cx="126542" cy="15595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82849" y="6310663"/>
              <a:ext cx="455424" cy="15951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674036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5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30" y="31700"/>
                  </a:lnTo>
                  <a:lnTo>
                    <a:pt x="20217" y="31700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39823" y="6310663"/>
              <a:ext cx="120398" cy="15951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79295" y="6310663"/>
              <a:ext cx="281181" cy="15951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285774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5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30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53644" y="6310663"/>
              <a:ext cx="101041" cy="15951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73887" y="6269107"/>
              <a:ext cx="89002" cy="200761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960147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5"/>
                  </a:lnTo>
                  <a:lnTo>
                    <a:pt x="4622" y="4571"/>
                  </a:lnTo>
                  <a:lnTo>
                    <a:pt x="1524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20" y="24029"/>
                  </a:lnTo>
                  <a:lnTo>
                    <a:pt x="1524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0"/>
                  </a:lnTo>
                  <a:lnTo>
                    <a:pt x="20218" y="31700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5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4" y="222810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94543" y="6310663"/>
              <a:ext cx="126544" cy="15595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440163" y="6310663"/>
              <a:ext cx="114606" cy="15951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726676" y="6314216"/>
              <a:ext cx="126036" cy="15240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0066" y="6310663"/>
              <a:ext cx="120398" cy="15951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81010" y="6314216"/>
              <a:ext cx="126493" cy="15595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056779" y="624101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204916" y="6310663"/>
              <a:ext cx="101041" cy="15951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343447" y="6310663"/>
              <a:ext cx="140209" cy="226057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511340" y="6310663"/>
              <a:ext cx="120398" cy="15951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777725" y="6241019"/>
              <a:ext cx="175895" cy="226060"/>
            </a:xfrm>
            <a:custGeom>
              <a:avLst/>
              <a:gdLst/>
              <a:ahLst/>
              <a:cxnLst/>
              <a:rect l="l" t="t" r="r" b="b"/>
              <a:pathLst>
                <a:path w="175895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5895" h="226060">
                  <a:moveTo>
                    <a:pt x="31864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83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83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901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75" y="23317"/>
                  </a:lnTo>
                  <a:lnTo>
                    <a:pt x="31864" y="14173"/>
                  </a:lnTo>
                  <a:close/>
                </a:path>
                <a:path w="175895" h="226060">
                  <a:moveTo>
                    <a:pt x="101498" y="73202"/>
                  </a:moveTo>
                  <a:lnTo>
                    <a:pt x="77076" y="73202"/>
                  </a:lnTo>
                  <a:lnTo>
                    <a:pt x="77076" y="225602"/>
                  </a:lnTo>
                  <a:lnTo>
                    <a:pt x="101498" y="225602"/>
                  </a:lnTo>
                  <a:lnTo>
                    <a:pt x="101498" y="73202"/>
                  </a:lnTo>
                  <a:close/>
                </a:path>
                <a:path w="175895" h="226060">
                  <a:moveTo>
                    <a:pt x="105676" y="14173"/>
                  </a:moveTo>
                  <a:lnTo>
                    <a:pt x="104101" y="10363"/>
                  </a:lnTo>
                  <a:lnTo>
                    <a:pt x="97840" y="4318"/>
                  </a:lnTo>
                  <a:lnTo>
                    <a:pt x="94043" y="2794"/>
                  </a:lnTo>
                  <a:lnTo>
                    <a:pt x="85255" y="2794"/>
                  </a:lnTo>
                  <a:lnTo>
                    <a:pt x="81495" y="4318"/>
                  </a:lnTo>
                  <a:lnTo>
                    <a:pt x="78447" y="7366"/>
                  </a:lnTo>
                  <a:lnTo>
                    <a:pt x="75349" y="10363"/>
                  </a:lnTo>
                  <a:lnTo>
                    <a:pt x="73825" y="14173"/>
                  </a:lnTo>
                  <a:lnTo>
                    <a:pt x="73825" y="23317"/>
                  </a:lnTo>
                  <a:lnTo>
                    <a:pt x="75234" y="26822"/>
                  </a:lnTo>
                  <a:lnTo>
                    <a:pt x="75349" y="27076"/>
                  </a:lnTo>
                  <a:lnTo>
                    <a:pt x="78447" y="30022"/>
                  </a:lnTo>
                  <a:lnTo>
                    <a:pt x="81495" y="33020"/>
                  </a:lnTo>
                  <a:lnTo>
                    <a:pt x="85255" y="34493"/>
                  </a:lnTo>
                  <a:lnTo>
                    <a:pt x="94043" y="34493"/>
                  </a:lnTo>
                  <a:lnTo>
                    <a:pt x="97713" y="33020"/>
                  </a:lnTo>
                  <a:lnTo>
                    <a:pt x="100838" y="30022"/>
                  </a:lnTo>
                  <a:lnTo>
                    <a:pt x="104101" y="26822"/>
                  </a:lnTo>
                  <a:lnTo>
                    <a:pt x="105587" y="23317"/>
                  </a:lnTo>
                  <a:lnTo>
                    <a:pt x="105676" y="14173"/>
                  </a:lnTo>
                  <a:close/>
                </a:path>
                <a:path w="175895" h="226060">
                  <a:moveTo>
                    <a:pt x="175323" y="0"/>
                  </a:moveTo>
                  <a:lnTo>
                    <a:pt x="150888" y="0"/>
                  </a:lnTo>
                  <a:lnTo>
                    <a:pt x="150888" y="225602"/>
                  </a:lnTo>
                  <a:lnTo>
                    <a:pt x="175323" y="225602"/>
                  </a:lnTo>
                  <a:lnTo>
                    <a:pt x="1753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992016" y="6310663"/>
              <a:ext cx="150016" cy="15951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81045" y="6311526"/>
              <a:ext cx="79501" cy="155091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360116" y="6310663"/>
              <a:ext cx="114606" cy="1595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500883" y="6310663"/>
              <a:ext cx="150016" cy="15951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689912" y="6310663"/>
              <a:ext cx="216409" cy="15595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42034" y="6310663"/>
              <a:ext cx="132894" cy="1595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11861" y="6310663"/>
              <a:ext cx="210160" cy="159512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7355347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2" y="1525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421133" y="6310663"/>
              <a:ext cx="120398" cy="159512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587504" y="624101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2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2" y="225604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50904" y="6310663"/>
              <a:ext cx="192177" cy="19522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7967088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5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44153" y="6310663"/>
              <a:ext cx="126544" cy="15595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07478" y="6310663"/>
              <a:ext cx="101041" cy="15951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27721" y="6269107"/>
              <a:ext cx="89002" cy="20076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446035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5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504812" y="6269107"/>
              <a:ext cx="89002" cy="200761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23127" y="6314216"/>
              <a:ext cx="126493" cy="155958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898922" y="6243808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5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0" y="30228"/>
                  </a:lnTo>
                  <a:lnTo>
                    <a:pt x="11430" y="31700"/>
                  </a:lnTo>
                  <a:lnTo>
                    <a:pt x="20217" y="31700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5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3" y="222810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965572" y="6310663"/>
              <a:ext cx="150016" cy="15951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154601" y="6310663"/>
              <a:ext cx="126544" cy="15595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5842" y="6310663"/>
              <a:ext cx="120398" cy="159512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9482212" y="624101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545611" y="6310663"/>
              <a:ext cx="192178" cy="19522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691531" y="6716097"/>
              <a:ext cx="101041" cy="21234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55997" y="6641369"/>
              <a:ext cx="83924" cy="23068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53238" y="6653257"/>
              <a:ext cx="120398" cy="222354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8485502" y="684182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0" y="0"/>
                  </a:lnTo>
                  <a:lnTo>
                    <a:pt x="8078" y="1677"/>
                  </a:lnTo>
                  <a:lnTo>
                    <a:pt x="4827" y="4979"/>
                  </a:lnTo>
                  <a:lnTo>
                    <a:pt x="1626" y="8331"/>
                  </a:lnTo>
                  <a:lnTo>
                    <a:pt x="0" y="12244"/>
                  </a:lnTo>
                  <a:lnTo>
                    <a:pt x="0" y="21388"/>
                  </a:lnTo>
                  <a:lnTo>
                    <a:pt x="1626" y="25297"/>
                  </a:lnTo>
                  <a:lnTo>
                    <a:pt x="4827" y="28599"/>
                  </a:lnTo>
                  <a:lnTo>
                    <a:pt x="8078" y="31852"/>
                  </a:lnTo>
                  <a:lnTo>
                    <a:pt x="11940" y="33477"/>
                  </a:lnTo>
                  <a:lnTo>
                    <a:pt x="16512" y="33477"/>
                  </a:lnTo>
                  <a:lnTo>
                    <a:pt x="21186" y="33477"/>
                  </a:lnTo>
                  <a:lnTo>
                    <a:pt x="25146" y="31852"/>
                  </a:lnTo>
                  <a:lnTo>
                    <a:pt x="28450" y="28599"/>
                  </a:lnTo>
                  <a:lnTo>
                    <a:pt x="31701" y="25297"/>
                  </a:lnTo>
                  <a:lnTo>
                    <a:pt x="33324" y="21388"/>
                  </a:lnTo>
                  <a:lnTo>
                    <a:pt x="33324" y="12244"/>
                  </a:lnTo>
                  <a:lnTo>
                    <a:pt x="31701" y="8331"/>
                  </a:lnTo>
                  <a:lnTo>
                    <a:pt x="28450" y="4979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190621" y="6646448"/>
              <a:ext cx="140515" cy="22916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370099" y="6716097"/>
              <a:ext cx="132894" cy="15951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23442" y="6646448"/>
              <a:ext cx="140209" cy="229162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2799363" y="664924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876429" y="6716097"/>
              <a:ext cx="245569" cy="15951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157760" y="6719651"/>
              <a:ext cx="126493" cy="15595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333531" y="6716962"/>
              <a:ext cx="79501" cy="155091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436250" y="664924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596831" y="6716097"/>
              <a:ext cx="140209" cy="226058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776003" y="6716097"/>
              <a:ext cx="228448" cy="15951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4030969" y="6716097"/>
              <a:ext cx="114606" cy="15951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78901" y="6719651"/>
              <a:ext cx="126493" cy="155959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354671" y="6716097"/>
              <a:ext cx="216410" cy="155956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826811" y="6649242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061207" y="6716097"/>
              <a:ext cx="126542" cy="15595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215439" y="6674543"/>
              <a:ext cx="89002" cy="20076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337003" y="6716097"/>
              <a:ext cx="228448" cy="15951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591106" y="6716097"/>
              <a:ext cx="120398" cy="159513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747061" y="6716097"/>
              <a:ext cx="140515" cy="22768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925675" y="6716097"/>
              <a:ext cx="120398" cy="15951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155801" y="6719651"/>
              <a:ext cx="126036" cy="152402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302970" y="6716097"/>
              <a:ext cx="150014" cy="15951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6491998" y="6716097"/>
              <a:ext cx="126544" cy="155956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2711" y="6646448"/>
              <a:ext cx="140515" cy="22916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072189" y="6716097"/>
              <a:ext cx="132894" cy="159513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7328827" y="6658099"/>
              <a:ext cx="160655" cy="213360"/>
            </a:xfrm>
            <a:custGeom>
              <a:avLst/>
              <a:gdLst/>
              <a:ahLst/>
              <a:cxnLst/>
              <a:rect l="l" t="t" r="r" b="b"/>
              <a:pathLst>
                <a:path w="160654" h="213359">
                  <a:moveTo>
                    <a:pt x="160426" y="0"/>
                  </a:moveTo>
                  <a:lnTo>
                    <a:pt x="135432" y="0"/>
                  </a:lnTo>
                  <a:lnTo>
                    <a:pt x="135432" y="93980"/>
                  </a:lnTo>
                  <a:lnTo>
                    <a:pt x="24993" y="93980"/>
                  </a:lnTo>
                  <a:lnTo>
                    <a:pt x="24993" y="0"/>
                  </a:lnTo>
                  <a:lnTo>
                    <a:pt x="0" y="0"/>
                  </a:lnTo>
                  <a:lnTo>
                    <a:pt x="0" y="93980"/>
                  </a:lnTo>
                  <a:lnTo>
                    <a:pt x="0" y="116840"/>
                  </a:lnTo>
                  <a:lnTo>
                    <a:pt x="0" y="213360"/>
                  </a:lnTo>
                  <a:lnTo>
                    <a:pt x="24993" y="213360"/>
                  </a:lnTo>
                  <a:lnTo>
                    <a:pt x="24993" y="116840"/>
                  </a:lnTo>
                  <a:lnTo>
                    <a:pt x="135432" y="116840"/>
                  </a:lnTo>
                  <a:lnTo>
                    <a:pt x="135432" y="213360"/>
                  </a:lnTo>
                  <a:lnTo>
                    <a:pt x="160426" y="213360"/>
                  </a:lnTo>
                  <a:lnTo>
                    <a:pt x="160426" y="116840"/>
                  </a:lnTo>
                  <a:lnTo>
                    <a:pt x="160426" y="93980"/>
                  </a:lnTo>
                  <a:lnTo>
                    <a:pt x="1604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7531225" y="6655035"/>
              <a:ext cx="201825" cy="220576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7775013" y="6658642"/>
              <a:ext cx="153010" cy="213412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7957325" y="6658099"/>
              <a:ext cx="113664" cy="213360"/>
            </a:xfrm>
            <a:custGeom>
              <a:avLst/>
              <a:gdLst/>
              <a:ahLst/>
              <a:cxnLst/>
              <a:rect l="l" t="t" r="r" b="b"/>
              <a:pathLst>
                <a:path w="113665" h="213359">
                  <a:moveTo>
                    <a:pt x="113093" y="191770"/>
                  </a:moveTo>
                  <a:lnTo>
                    <a:pt x="25006" y="191770"/>
                  </a:lnTo>
                  <a:lnTo>
                    <a:pt x="25006" y="116840"/>
                  </a:lnTo>
                  <a:lnTo>
                    <a:pt x="102120" y="116840"/>
                  </a:lnTo>
                  <a:lnTo>
                    <a:pt x="102120" y="93980"/>
                  </a:lnTo>
                  <a:lnTo>
                    <a:pt x="25006" y="93980"/>
                  </a:lnTo>
                  <a:lnTo>
                    <a:pt x="25006" y="22860"/>
                  </a:lnTo>
                  <a:lnTo>
                    <a:pt x="108356" y="22860"/>
                  </a:lnTo>
                  <a:lnTo>
                    <a:pt x="108356" y="0"/>
                  </a:lnTo>
                  <a:lnTo>
                    <a:pt x="0" y="0"/>
                  </a:lnTo>
                  <a:lnTo>
                    <a:pt x="0" y="22860"/>
                  </a:lnTo>
                  <a:lnTo>
                    <a:pt x="0" y="93980"/>
                  </a:lnTo>
                  <a:lnTo>
                    <a:pt x="0" y="116840"/>
                  </a:lnTo>
                  <a:lnTo>
                    <a:pt x="0" y="191770"/>
                  </a:lnTo>
                  <a:lnTo>
                    <a:pt x="0" y="213360"/>
                  </a:lnTo>
                  <a:lnTo>
                    <a:pt x="113093" y="213360"/>
                  </a:lnTo>
                  <a:lnTo>
                    <a:pt x="113093" y="1917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8097494" y="6655035"/>
              <a:ext cx="367944" cy="220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89"/>
            <a:ext cx="10692130" cy="7127240"/>
            <a:chOff x="0" y="889"/>
            <a:chExt cx="10692130" cy="71272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89"/>
              <a:ext cx="10692000" cy="712711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4276" y="335556"/>
              <a:ext cx="6221095" cy="2160270"/>
            </a:xfrm>
            <a:custGeom>
              <a:avLst/>
              <a:gdLst/>
              <a:ahLst/>
              <a:cxnLst/>
              <a:rect l="l" t="t" r="r" b="b"/>
              <a:pathLst>
                <a:path w="6221095" h="2160270">
                  <a:moveTo>
                    <a:pt x="292519" y="150393"/>
                  </a:moveTo>
                  <a:lnTo>
                    <a:pt x="286473" y="104470"/>
                  </a:lnTo>
                  <a:lnTo>
                    <a:pt x="280136" y="92011"/>
                  </a:lnTo>
                  <a:lnTo>
                    <a:pt x="268325" y="68757"/>
                  </a:lnTo>
                  <a:lnTo>
                    <a:pt x="238074" y="43256"/>
                  </a:lnTo>
                  <a:lnTo>
                    <a:pt x="197650" y="28663"/>
                  </a:lnTo>
                  <a:lnTo>
                    <a:pt x="197650" y="153733"/>
                  </a:lnTo>
                  <a:lnTo>
                    <a:pt x="193141" y="181305"/>
                  </a:lnTo>
                  <a:lnTo>
                    <a:pt x="179641" y="201015"/>
                  </a:lnTo>
                  <a:lnTo>
                    <a:pt x="157137" y="212839"/>
                  </a:lnTo>
                  <a:lnTo>
                    <a:pt x="125641" y="216789"/>
                  </a:lnTo>
                  <a:lnTo>
                    <a:pt x="90208" y="216789"/>
                  </a:lnTo>
                  <a:lnTo>
                    <a:pt x="90208" y="92011"/>
                  </a:lnTo>
                  <a:lnTo>
                    <a:pt x="125641" y="92011"/>
                  </a:lnTo>
                  <a:lnTo>
                    <a:pt x="157137" y="95872"/>
                  </a:lnTo>
                  <a:lnTo>
                    <a:pt x="179641" y="107442"/>
                  </a:lnTo>
                  <a:lnTo>
                    <a:pt x="193141" y="126733"/>
                  </a:lnTo>
                  <a:lnTo>
                    <a:pt x="197650" y="153733"/>
                  </a:lnTo>
                  <a:lnTo>
                    <a:pt x="197650" y="28663"/>
                  </a:lnTo>
                  <a:lnTo>
                    <a:pt x="195719" y="27965"/>
                  </a:lnTo>
                  <a:lnTo>
                    <a:pt x="141262" y="22860"/>
                  </a:lnTo>
                  <a:lnTo>
                    <a:pt x="0" y="22860"/>
                  </a:lnTo>
                  <a:lnTo>
                    <a:pt x="0" y="422998"/>
                  </a:lnTo>
                  <a:lnTo>
                    <a:pt x="90208" y="422998"/>
                  </a:lnTo>
                  <a:lnTo>
                    <a:pt x="90208" y="285178"/>
                  </a:lnTo>
                  <a:lnTo>
                    <a:pt x="133159" y="285178"/>
                  </a:lnTo>
                  <a:lnTo>
                    <a:pt x="198412" y="275844"/>
                  </a:lnTo>
                  <a:lnTo>
                    <a:pt x="249085" y="247942"/>
                  </a:lnTo>
                  <a:lnTo>
                    <a:pt x="274637" y="216789"/>
                  </a:lnTo>
                  <a:lnTo>
                    <a:pt x="289801" y="179095"/>
                  </a:lnTo>
                  <a:lnTo>
                    <a:pt x="292519" y="150393"/>
                  </a:lnTo>
                  <a:close/>
                </a:path>
                <a:path w="6221095" h="2160270">
                  <a:moveTo>
                    <a:pt x="552577" y="135534"/>
                  </a:moveTo>
                  <a:lnTo>
                    <a:pt x="547331" y="133350"/>
                  </a:lnTo>
                  <a:lnTo>
                    <a:pt x="540092" y="132207"/>
                  </a:lnTo>
                  <a:lnTo>
                    <a:pt x="530758" y="132207"/>
                  </a:lnTo>
                  <a:lnTo>
                    <a:pt x="505650" y="135839"/>
                  </a:lnTo>
                  <a:lnTo>
                    <a:pt x="484733" y="146723"/>
                  </a:lnTo>
                  <a:lnTo>
                    <a:pt x="467995" y="164871"/>
                  </a:lnTo>
                  <a:lnTo>
                    <a:pt x="455409" y="190309"/>
                  </a:lnTo>
                  <a:lnTo>
                    <a:pt x="454279" y="190309"/>
                  </a:lnTo>
                  <a:lnTo>
                    <a:pt x="454279" y="137261"/>
                  </a:lnTo>
                  <a:lnTo>
                    <a:pt x="366166" y="137261"/>
                  </a:lnTo>
                  <a:lnTo>
                    <a:pt x="366166" y="422998"/>
                  </a:lnTo>
                  <a:lnTo>
                    <a:pt x="454279" y="422998"/>
                  </a:lnTo>
                  <a:lnTo>
                    <a:pt x="454279" y="286512"/>
                  </a:lnTo>
                  <a:lnTo>
                    <a:pt x="455295" y="269328"/>
                  </a:lnTo>
                  <a:lnTo>
                    <a:pt x="470471" y="229171"/>
                  </a:lnTo>
                  <a:lnTo>
                    <a:pt x="515416" y="208114"/>
                  </a:lnTo>
                  <a:lnTo>
                    <a:pt x="525678" y="208661"/>
                  </a:lnTo>
                  <a:lnTo>
                    <a:pt x="535279" y="210273"/>
                  </a:lnTo>
                  <a:lnTo>
                    <a:pt x="544245" y="212979"/>
                  </a:lnTo>
                  <a:lnTo>
                    <a:pt x="552577" y="216789"/>
                  </a:lnTo>
                  <a:lnTo>
                    <a:pt x="552577" y="135534"/>
                  </a:lnTo>
                  <a:close/>
                </a:path>
                <a:path w="6221095" h="2160270">
                  <a:moveTo>
                    <a:pt x="592353" y="1973084"/>
                  </a:moveTo>
                  <a:lnTo>
                    <a:pt x="590892" y="1955165"/>
                  </a:lnTo>
                  <a:lnTo>
                    <a:pt x="586486" y="1939404"/>
                  </a:lnTo>
                  <a:lnTo>
                    <a:pt x="579145" y="1925777"/>
                  </a:lnTo>
                  <a:lnTo>
                    <a:pt x="575513" y="1921725"/>
                  </a:lnTo>
                  <a:lnTo>
                    <a:pt x="568858" y="1914283"/>
                  </a:lnTo>
                  <a:lnTo>
                    <a:pt x="559587" y="1907794"/>
                  </a:lnTo>
                  <a:lnTo>
                    <a:pt x="559587" y="1974545"/>
                  </a:lnTo>
                  <a:lnTo>
                    <a:pt x="558533" y="1987283"/>
                  </a:lnTo>
                  <a:lnTo>
                    <a:pt x="533120" y="2022792"/>
                  </a:lnTo>
                  <a:lnTo>
                    <a:pt x="493229" y="2031123"/>
                  </a:lnTo>
                  <a:lnTo>
                    <a:pt x="460463" y="2031123"/>
                  </a:lnTo>
                  <a:lnTo>
                    <a:pt x="460463" y="1921725"/>
                  </a:lnTo>
                  <a:lnTo>
                    <a:pt x="497103" y="1921725"/>
                  </a:lnTo>
                  <a:lnTo>
                    <a:pt x="524446" y="1925015"/>
                  </a:lnTo>
                  <a:lnTo>
                    <a:pt x="543966" y="1934921"/>
                  </a:lnTo>
                  <a:lnTo>
                    <a:pt x="555688" y="1951431"/>
                  </a:lnTo>
                  <a:lnTo>
                    <a:pt x="559587" y="1974545"/>
                  </a:lnTo>
                  <a:lnTo>
                    <a:pt x="559587" y="1907794"/>
                  </a:lnTo>
                  <a:lnTo>
                    <a:pt x="555853" y="1905165"/>
                  </a:lnTo>
                  <a:lnTo>
                    <a:pt x="540461" y="1898662"/>
                  </a:lnTo>
                  <a:lnTo>
                    <a:pt x="522681" y="1894763"/>
                  </a:lnTo>
                  <a:lnTo>
                    <a:pt x="502500" y="1893455"/>
                  </a:lnTo>
                  <a:lnTo>
                    <a:pt x="429221" y="1893455"/>
                  </a:lnTo>
                  <a:lnTo>
                    <a:pt x="429221" y="2160219"/>
                  </a:lnTo>
                  <a:lnTo>
                    <a:pt x="460463" y="2160219"/>
                  </a:lnTo>
                  <a:lnTo>
                    <a:pt x="460463" y="2059393"/>
                  </a:lnTo>
                  <a:lnTo>
                    <a:pt x="495642" y="2059393"/>
                  </a:lnTo>
                  <a:lnTo>
                    <a:pt x="535495" y="2053336"/>
                  </a:lnTo>
                  <a:lnTo>
                    <a:pt x="569785" y="2031123"/>
                  </a:lnTo>
                  <a:lnTo>
                    <a:pt x="590727" y="1991182"/>
                  </a:lnTo>
                  <a:lnTo>
                    <a:pt x="592353" y="1973084"/>
                  </a:lnTo>
                  <a:close/>
                </a:path>
                <a:path w="6221095" h="2160270">
                  <a:moveTo>
                    <a:pt x="907110" y="276225"/>
                  </a:moveTo>
                  <a:lnTo>
                    <a:pt x="904608" y="245262"/>
                  </a:lnTo>
                  <a:lnTo>
                    <a:pt x="904582" y="244906"/>
                  </a:lnTo>
                  <a:lnTo>
                    <a:pt x="896975" y="216801"/>
                  </a:lnTo>
                  <a:lnTo>
                    <a:pt x="866635" y="170307"/>
                  </a:lnTo>
                  <a:lnTo>
                    <a:pt x="818502" y="140309"/>
                  </a:lnTo>
                  <a:lnTo>
                    <a:pt x="817295" y="140017"/>
                  </a:lnTo>
                  <a:lnTo>
                    <a:pt x="817295" y="277939"/>
                  </a:lnTo>
                  <a:lnTo>
                    <a:pt x="813447" y="313791"/>
                  </a:lnTo>
                  <a:lnTo>
                    <a:pt x="813333" y="314883"/>
                  </a:lnTo>
                  <a:lnTo>
                    <a:pt x="801446" y="341287"/>
                  </a:lnTo>
                  <a:lnTo>
                    <a:pt x="781646" y="357136"/>
                  </a:lnTo>
                  <a:lnTo>
                    <a:pt x="753948" y="362419"/>
                  </a:lnTo>
                  <a:lnTo>
                    <a:pt x="724877" y="357276"/>
                  </a:lnTo>
                  <a:lnTo>
                    <a:pt x="704100" y="341845"/>
                  </a:lnTo>
                  <a:lnTo>
                    <a:pt x="691629" y="316128"/>
                  </a:lnTo>
                  <a:lnTo>
                    <a:pt x="687476" y="280123"/>
                  </a:lnTo>
                  <a:lnTo>
                    <a:pt x="688555" y="261594"/>
                  </a:lnTo>
                  <a:lnTo>
                    <a:pt x="704799" y="219265"/>
                  </a:lnTo>
                  <a:lnTo>
                    <a:pt x="738606" y="199174"/>
                  </a:lnTo>
                  <a:lnTo>
                    <a:pt x="753376" y="197827"/>
                  </a:lnTo>
                  <a:lnTo>
                    <a:pt x="781329" y="202831"/>
                  </a:lnTo>
                  <a:lnTo>
                    <a:pt x="801306" y="217843"/>
                  </a:lnTo>
                  <a:lnTo>
                    <a:pt x="813295" y="242874"/>
                  </a:lnTo>
                  <a:lnTo>
                    <a:pt x="817295" y="277939"/>
                  </a:lnTo>
                  <a:lnTo>
                    <a:pt x="817295" y="140017"/>
                  </a:lnTo>
                  <a:lnTo>
                    <a:pt x="788670" y="132803"/>
                  </a:lnTo>
                  <a:lnTo>
                    <a:pt x="755002" y="130302"/>
                  </a:lnTo>
                  <a:lnTo>
                    <a:pt x="720763" y="132803"/>
                  </a:lnTo>
                  <a:lnTo>
                    <a:pt x="663409" y="152806"/>
                  </a:lnTo>
                  <a:lnTo>
                    <a:pt x="621766" y="192252"/>
                  </a:lnTo>
                  <a:lnTo>
                    <a:pt x="600583" y="247751"/>
                  </a:lnTo>
                  <a:lnTo>
                    <a:pt x="598030" y="280123"/>
                  </a:lnTo>
                  <a:lnTo>
                    <a:pt x="597928" y="281266"/>
                  </a:lnTo>
                  <a:lnTo>
                    <a:pt x="608152" y="342760"/>
                  </a:lnTo>
                  <a:lnTo>
                    <a:pt x="638797" y="389953"/>
                  </a:lnTo>
                  <a:lnTo>
                    <a:pt x="687298" y="419950"/>
                  </a:lnTo>
                  <a:lnTo>
                    <a:pt x="751090" y="429958"/>
                  </a:lnTo>
                  <a:lnTo>
                    <a:pt x="784479" y="427456"/>
                  </a:lnTo>
                  <a:lnTo>
                    <a:pt x="785164" y="427456"/>
                  </a:lnTo>
                  <a:lnTo>
                    <a:pt x="842606" y="406768"/>
                  </a:lnTo>
                  <a:lnTo>
                    <a:pt x="883653" y="366191"/>
                  </a:lnTo>
                  <a:lnTo>
                    <a:pt x="885520" y="362419"/>
                  </a:lnTo>
                  <a:lnTo>
                    <a:pt x="896683" y="339940"/>
                  </a:lnTo>
                  <a:lnTo>
                    <a:pt x="904506" y="309943"/>
                  </a:lnTo>
                  <a:lnTo>
                    <a:pt x="907110" y="276225"/>
                  </a:lnTo>
                  <a:close/>
                </a:path>
                <a:path w="6221095" h="2160270">
                  <a:moveTo>
                    <a:pt x="1267561" y="0"/>
                  </a:moveTo>
                  <a:lnTo>
                    <a:pt x="1181074" y="0"/>
                  </a:lnTo>
                  <a:lnTo>
                    <a:pt x="1181074" y="262509"/>
                  </a:lnTo>
                  <a:lnTo>
                    <a:pt x="1181074" y="284035"/>
                  </a:lnTo>
                  <a:lnTo>
                    <a:pt x="1171587" y="329349"/>
                  </a:lnTo>
                  <a:lnTo>
                    <a:pt x="1144854" y="357060"/>
                  </a:lnTo>
                  <a:lnTo>
                    <a:pt x="1133094" y="361149"/>
                  </a:lnTo>
                  <a:lnTo>
                    <a:pt x="1132624" y="361149"/>
                  </a:lnTo>
                  <a:lnTo>
                    <a:pt x="1120495" y="362419"/>
                  </a:lnTo>
                  <a:lnTo>
                    <a:pt x="1076401" y="342036"/>
                  </a:lnTo>
                  <a:lnTo>
                    <a:pt x="1061491" y="301802"/>
                  </a:lnTo>
                  <a:lnTo>
                    <a:pt x="1060488" y="284035"/>
                  </a:lnTo>
                  <a:lnTo>
                    <a:pt x="1061529" y="265023"/>
                  </a:lnTo>
                  <a:lnTo>
                    <a:pt x="1076972" y="220789"/>
                  </a:lnTo>
                  <a:lnTo>
                    <a:pt x="1108925" y="199263"/>
                  </a:lnTo>
                  <a:lnTo>
                    <a:pt x="1122781" y="197827"/>
                  </a:lnTo>
                  <a:lnTo>
                    <a:pt x="1135113" y="198970"/>
                  </a:lnTo>
                  <a:lnTo>
                    <a:pt x="1171956" y="226021"/>
                  </a:lnTo>
                  <a:lnTo>
                    <a:pt x="1181074" y="262509"/>
                  </a:lnTo>
                  <a:lnTo>
                    <a:pt x="1181074" y="0"/>
                  </a:lnTo>
                  <a:lnTo>
                    <a:pt x="1179360" y="0"/>
                  </a:lnTo>
                  <a:lnTo>
                    <a:pt x="1179360" y="169926"/>
                  </a:lnTo>
                  <a:lnTo>
                    <a:pt x="1178318" y="169926"/>
                  </a:lnTo>
                  <a:lnTo>
                    <a:pt x="1165313" y="152565"/>
                  </a:lnTo>
                  <a:lnTo>
                    <a:pt x="1148143" y="140182"/>
                  </a:lnTo>
                  <a:lnTo>
                    <a:pt x="1126794" y="132765"/>
                  </a:lnTo>
                  <a:lnTo>
                    <a:pt x="1101255" y="130302"/>
                  </a:lnTo>
                  <a:lnTo>
                    <a:pt x="1073505" y="132969"/>
                  </a:lnTo>
                  <a:lnTo>
                    <a:pt x="1026350" y="154292"/>
                  </a:lnTo>
                  <a:lnTo>
                    <a:pt x="991209" y="196088"/>
                  </a:lnTo>
                  <a:lnTo>
                    <a:pt x="973201" y="252844"/>
                  </a:lnTo>
                  <a:lnTo>
                    <a:pt x="970953" y="286512"/>
                  </a:lnTo>
                  <a:lnTo>
                    <a:pt x="972832" y="315976"/>
                  </a:lnTo>
                  <a:lnTo>
                    <a:pt x="972921" y="317398"/>
                  </a:lnTo>
                  <a:lnTo>
                    <a:pt x="989317" y="371386"/>
                  </a:lnTo>
                  <a:lnTo>
                    <a:pt x="1021232" y="408698"/>
                  </a:lnTo>
                  <a:lnTo>
                    <a:pt x="1064348" y="427596"/>
                  </a:lnTo>
                  <a:lnTo>
                    <a:pt x="1089825" y="429958"/>
                  </a:lnTo>
                  <a:lnTo>
                    <a:pt x="1117219" y="427062"/>
                  </a:lnTo>
                  <a:lnTo>
                    <a:pt x="1141107" y="418388"/>
                  </a:lnTo>
                  <a:lnTo>
                    <a:pt x="1161478" y="403923"/>
                  </a:lnTo>
                  <a:lnTo>
                    <a:pt x="1178318" y="383667"/>
                  </a:lnTo>
                  <a:lnTo>
                    <a:pt x="1179360" y="383667"/>
                  </a:lnTo>
                  <a:lnTo>
                    <a:pt x="1179360" y="422998"/>
                  </a:lnTo>
                  <a:lnTo>
                    <a:pt x="1267561" y="422998"/>
                  </a:lnTo>
                  <a:lnTo>
                    <a:pt x="1267561" y="383667"/>
                  </a:lnTo>
                  <a:lnTo>
                    <a:pt x="1267561" y="362419"/>
                  </a:lnTo>
                  <a:lnTo>
                    <a:pt x="1267561" y="197827"/>
                  </a:lnTo>
                  <a:lnTo>
                    <a:pt x="1267561" y="169926"/>
                  </a:lnTo>
                  <a:lnTo>
                    <a:pt x="1267561" y="0"/>
                  </a:lnTo>
                  <a:close/>
                </a:path>
                <a:path w="6221095" h="2160270">
                  <a:moveTo>
                    <a:pt x="1636966" y="137261"/>
                  </a:moveTo>
                  <a:lnTo>
                    <a:pt x="1549057" y="137261"/>
                  </a:lnTo>
                  <a:lnTo>
                    <a:pt x="1549057" y="300799"/>
                  </a:lnTo>
                  <a:lnTo>
                    <a:pt x="1548168" y="314286"/>
                  </a:lnTo>
                  <a:lnTo>
                    <a:pt x="1527136" y="353098"/>
                  </a:lnTo>
                  <a:lnTo>
                    <a:pt x="1496949" y="362419"/>
                  </a:lnTo>
                  <a:lnTo>
                    <a:pt x="1475943" y="358635"/>
                  </a:lnTo>
                  <a:lnTo>
                    <a:pt x="1460944" y="347281"/>
                  </a:lnTo>
                  <a:lnTo>
                    <a:pt x="1451940" y="328345"/>
                  </a:lnTo>
                  <a:lnTo>
                    <a:pt x="1448943" y="301840"/>
                  </a:lnTo>
                  <a:lnTo>
                    <a:pt x="1448943" y="137261"/>
                  </a:lnTo>
                  <a:lnTo>
                    <a:pt x="1361020" y="137261"/>
                  </a:lnTo>
                  <a:lnTo>
                    <a:pt x="1361020" y="309664"/>
                  </a:lnTo>
                  <a:lnTo>
                    <a:pt x="1367231" y="362292"/>
                  </a:lnTo>
                  <a:lnTo>
                    <a:pt x="1385836" y="399884"/>
                  </a:lnTo>
                  <a:lnTo>
                    <a:pt x="1416875" y="422440"/>
                  </a:lnTo>
                  <a:lnTo>
                    <a:pt x="1460373" y="429958"/>
                  </a:lnTo>
                  <a:lnTo>
                    <a:pt x="1486344" y="426796"/>
                  </a:lnTo>
                  <a:lnTo>
                    <a:pt x="1509547" y="417322"/>
                  </a:lnTo>
                  <a:lnTo>
                    <a:pt x="1529994" y="401548"/>
                  </a:lnTo>
                  <a:lnTo>
                    <a:pt x="1547723" y="379476"/>
                  </a:lnTo>
                  <a:lnTo>
                    <a:pt x="1549057" y="379476"/>
                  </a:lnTo>
                  <a:lnTo>
                    <a:pt x="1549057" y="422998"/>
                  </a:lnTo>
                  <a:lnTo>
                    <a:pt x="1636966" y="422998"/>
                  </a:lnTo>
                  <a:lnTo>
                    <a:pt x="1636966" y="137261"/>
                  </a:lnTo>
                  <a:close/>
                </a:path>
                <a:path w="6221095" h="2160270">
                  <a:moveTo>
                    <a:pt x="1935505" y="335661"/>
                  </a:moveTo>
                  <a:lnTo>
                    <a:pt x="1927059" y="298056"/>
                  </a:lnTo>
                  <a:lnTo>
                    <a:pt x="1896910" y="268300"/>
                  </a:lnTo>
                  <a:lnTo>
                    <a:pt x="1858251" y="251079"/>
                  </a:lnTo>
                  <a:lnTo>
                    <a:pt x="1831962" y="242404"/>
                  </a:lnTo>
                  <a:lnTo>
                    <a:pt x="1825967" y="240030"/>
                  </a:lnTo>
                  <a:lnTo>
                    <a:pt x="1815109" y="234594"/>
                  </a:lnTo>
                  <a:lnTo>
                    <a:pt x="1810816" y="231355"/>
                  </a:lnTo>
                  <a:lnTo>
                    <a:pt x="1804060" y="223926"/>
                  </a:lnTo>
                  <a:lnTo>
                    <a:pt x="1802434" y="219456"/>
                  </a:lnTo>
                  <a:lnTo>
                    <a:pt x="1802434" y="210413"/>
                  </a:lnTo>
                  <a:lnTo>
                    <a:pt x="1839010" y="190309"/>
                  </a:lnTo>
                  <a:lnTo>
                    <a:pt x="1854073" y="190614"/>
                  </a:lnTo>
                  <a:lnTo>
                    <a:pt x="1891766" y="197904"/>
                  </a:lnTo>
                  <a:lnTo>
                    <a:pt x="1918258" y="209829"/>
                  </a:lnTo>
                  <a:lnTo>
                    <a:pt x="1918258" y="141732"/>
                  </a:lnTo>
                  <a:lnTo>
                    <a:pt x="1879688" y="133248"/>
                  </a:lnTo>
                  <a:lnTo>
                    <a:pt x="1841207" y="130302"/>
                  </a:lnTo>
                  <a:lnTo>
                    <a:pt x="1829168" y="130619"/>
                  </a:lnTo>
                  <a:lnTo>
                    <a:pt x="1783524" y="138391"/>
                  </a:lnTo>
                  <a:lnTo>
                    <a:pt x="1746237" y="157530"/>
                  </a:lnTo>
                  <a:lnTo>
                    <a:pt x="1722043" y="189001"/>
                  </a:lnTo>
                  <a:lnTo>
                    <a:pt x="1716138" y="221259"/>
                  </a:lnTo>
                  <a:lnTo>
                    <a:pt x="1716443" y="229755"/>
                  </a:lnTo>
                  <a:lnTo>
                    <a:pt x="1730032" y="269176"/>
                  </a:lnTo>
                  <a:lnTo>
                    <a:pt x="1762709" y="295071"/>
                  </a:lnTo>
                  <a:lnTo>
                    <a:pt x="1800339" y="310515"/>
                  </a:lnTo>
                  <a:lnTo>
                    <a:pt x="1815579" y="314985"/>
                  </a:lnTo>
                  <a:lnTo>
                    <a:pt x="1822627" y="317563"/>
                  </a:lnTo>
                  <a:lnTo>
                    <a:pt x="1835492" y="323088"/>
                  </a:lnTo>
                  <a:lnTo>
                    <a:pt x="1840725" y="326326"/>
                  </a:lnTo>
                  <a:lnTo>
                    <a:pt x="1848916" y="333756"/>
                  </a:lnTo>
                  <a:lnTo>
                    <a:pt x="1850923" y="338416"/>
                  </a:lnTo>
                  <a:lnTo>
                    <a:pt x="1850923" y="352806"/>
                  </a:lnTo>
                  <a:lnTo>
                    <a:pt x="1811540" y="369557"/>
                  </a:lnTo>
                  <a:lnTo>
                    <a:pt x="1800440" y="369951"/>
                  </a:lnTo>
                  <a:lnTo>
                    <a:pt x="1790649" y="369557"/>
                  </a:lnTo>
                  <a:lnTo>
                    <a:pt x="1748764" y="359943"/>
                  </a:lnTo>
                  <a:lnTo>
                    <a:pt x="1716138" y="344043"/>
                  </a:lnTo>
                  <a:lnTo>
                    <a:pt x="1716138" y="415480"/>
                  </a:lnTo>
                  <a:lnTo>
                    <a:pt x="1736699" y="421805"/>
                  </a:lnTo>
                  <a:lnTo>
                    <a:pt x="1758099" y="426326"/>
                  </a:lnTo>
                  <a:lnTo>
                    <a:pt x="1780362" y="429044"/>
                  </a:lnTo>
                  <a:lnTo>
                    <a:pt x="1803488" y="429958"/>
                  </a:lnTo>
                  <a:lnTo>
                    <a:pt x="1816227" y="429641"/>
                  </a:lnTo>
                  <a:lnTo>
                    <a:pt x="1864601" y="421855"/>
                  </a:lnTo>
                  <a:lnTo>
                    <a:pt x="1903895" y="402285"/>
                  </a:lnTo>
                  <a:lnTo>
                    <a:pt x="1929320" y="369633"/>
                  </a:lnTo>
                  <a:lnTo>
                    <a:pt x="1934819" y="347916"/>
                  </a:lnTo>
                  <a:lnTo>
                    <a:pt x="1935505" y="335661"/>
                  </a:lnTo>
                  <a:close/>
                </a:path>
                <a:path w="6221095" h="2160270">
                  <a:moveTo>
                    <a:pt x="2281478" y="137261"/>
                  </a:moveTo>
                  <a:lnTo>
                    <a:pt x="2193556" y="137261"/>
                  </a:lnTo>
                  <a:lnTo>
                    <a:pt x="2193556" y="300799"/>
                  </a:lnTo>
                  <a:lnTo>
                    <a:pt x="2192680" y="314286"/>
                  </a:lnTo>
                  <a:lnTo>
                    <a:pt x="2171649" y="353098"/>
                  </a:lnTo>
                  <a:lnTo>
                    <a:pt x="2141461" y="362419"/>
                  </a:lnTo>
                  <a:lnTo>
                    <a:pt x="2120455" y="358635"/>
                  </a:lnTo>
                  <a:lnTo>
                    <a:pt x="2105456" y="347281"/>
                  </a:lnTo>
                  <a:lnTo>
                    <a:pt x="2096452" y="328345"/>
                  </a:lnTo>
                  <a:lnTo>
                    <a:pt x="2093455" y="301840"/>
                  </a:lnTo>
                  <a:lnTo>
                    <a:pt x="2093455" y="137261"/>
                  </a:lnTo>
                  <a:lnTo>
                    <a:pt x="2005533" y="137261"/>
                  </a:lnTo>
                  <a:lnTo>
                    <a:pt x="2005533" y="309664"/>
                  </a:lnTo>
                  <a:lnTo>
                    <a:pt x="2011730" y="362292"/>
                  </a:lnTo>
                  <a:lnTo>
                    <a:pt x="2030349" y="399884"/>
                  </a:lnTo>
                  <a:lnTo>
                    <a:pt x="2061387" y="422440"/>
                  </a:lnTo>
                  <a:lnTo>
                    <a:pt x="2104885" y="429958"/>
                  </a:lnTo>
                  <a:lnTo>
                    <a:pt x="2130856" y="426796"/>
                  </a:lnTo>
                  <a:lnTo>
                    <a:pt x="2154059" y="417322"/>
                  </a:lnTo>
                  <a:lnTo>
                    <a:pt x="2174506" y="401548"/>
                  </a:lnTo>
                  <a:lnTo>
                    <a:pt x="2192223" y="379476"/>
                  </a:lnTo>
                  <a:lnTo>
                    <a:pt x="2193556" y="379476"/>
                  </a:lnTo>
                  <a:lnTo>
                    <a:pt x="2193556" y="422998"/>
                  </a:lnTo>
                  <a:lnTo>
                    <a:pt x="2281478" y="422998"/>
                  </a:lnTo>
                  <a:lnTo>
                    <a:pt x="2281478" y="137261"/>
                  </a:lnTo>
                  <a:close/>
                </a:path>
                <a:path w="6221095" h="2160270">
                  <a:moveTo>
                    <a:pt x="2467521" y="0"/>
                  </a:moveTo>
                  <a:lnTo>
                    <a:pt x="2379421" y="0"/>
                  </a:lnTo>
                  <a:lnTo>
                    <a:pt x="2379421" y="422998"/>
                  </a:lnTo>
                  <a:lnTo>
                    <a:pt x="2467521" y="422998"/>
                  </a:lnTo>
                  <a:lnTo>
                    <a:pt x="2467521" y="0"/>
                  </a:lnTo>
                  <a:close/>
                </a:path>
                <a:path w="6221095" h="2160270">
                  <a:moveTo>
                    <a:pt x="2922333" y="22860"/>
                  </a:moveTo>
                  <a:lnTo>
                    <a:pt x="2842907" y="22860"/>
                  </a:lnTo>
                  <a:lnTo>
                    <a:pt x="2648597" y="489394"/>
                  </a:lnTo>
                  <a:lnTo>
                    <a:pt x="2727363" y="489394"/>
                  </a:lnTo>
                  <a:lnTo>
                    <a:pt x="2922333" y="22860"/>
                  </a:lnTo>
                  <a:close/>
                </a:path>
                <a:path w="6221095" h="2160270">
                  <a:moveTo>
                    <a:pt x="3400120" y="23342"/>
                  </a:moveTo>
                  <a:lnTo>
                    <a:pt x="3081985" y="23342"/>
                  </a:lnTo>
                  <a:lnTo>
                    <a:pt x="3081985" y="95732"/>
                  </a:lnTo>
                  <a:lnTo>
                    <a:pt x="3195523" y="95732"/>
                  </a:lnTo>
                  <a:lnTo>
                    <a:pt x="3195523" y="423392"/>
                  </a:lnTo>
                  <a:lnTo>
                    <a:pt x="3285909" y="423392"/>
                  </a:lnTo>
                  <a:lnTo>
                    <a:pt x="3285909" y="95732"/>
                  </a:lnTo>
                  <a:lnTo>
                    <a:pt x="3400120" y="95732"/>
                  </a:lnTo>
                  <a:lnTo>
                    <a:pt x="3400120" y="23342"/>
                  </a:lnTo>
                  <a:close/>
                </a:path>
                <a:path w="6221095" h="2160270">
                  <a:moveTo>
                    <a:pt x="3674364" y="268122"/>
                  </a:moveTo>
                  <a:lnTo>
                    <a:pt x="3673144" y="251079"/>
                  </a:lnTo>
                  <a:lnTo>
                    <a:pt x="3672255" y="238531"/>
                  </a:lnTo>
                  <a:lnTo>
                    <a:pt x="3672217" y="237985"/>
                  </a:lnTo>
                  <a:lnTo>
                    <a:pt x="3665804" y="211137"/>
                  </a:lnTo>
                  <a:lnTo>
                    <a:pt x="3640163" y="167360"/>
                  </a:lnTo>
                  <a:lnTo>
                    <a:pt x="3598900" y="139573"/>
                  </a:lnTo>
                  <a:lnTo>
                    <a:pt x="3592639" y="137909"/>
                  </a:lnTo>
                  <a:lnTo>
                    <a:pt x="3592639" y="251079"/>
                  </a:lnTo>
                  <a:lnTo>
                    <a:pt x="3487382" y="251079"/>
                  </a:lnTo>
                  <a:lnTo>
                    <a:pt x="3506241" y="207264"/>
                  </a:lnTo>
                  <a:lnTo>
                    <a:pt x="3542919" y="189738"/>
                  </a:lnTo>
                  <a:lnTo>
                    <a:pt x="3564661" y="193573"/>
                  </a:lnTo>
                  <a:lnTo>
                    <a:pt x="3580206" y="205092"/>
                  </a:lnTo>
                  <a:lnTo>
                    <a:pt x="3589528" y="224256"/>
                  </a:lnTo>
                  <a:lnTo>
                    <a:pt x="3592614" y="250875"/>
                  </a:lnTo>
                  <a:lnTo>
                    <a:pt x="3592639" y="251079"/>
                  </a:lnTo>
                  <a:lnTo>
                    <a:pt x="3592639" y="137909"/>
                  </a:lnTo>
                  <a:lnTo>
                    <a:pt x="3572954" y="132626"/>
                  </a:lnTo>
                  <a:lnTo>
                    <a:pt x="3543490" y="130302"/>
                  </a:lnTo>
                  <a:lnTo>
                    <a:pt x="3514534" y="132892"/>
                  </a:lnTo>
                  <a:lnTo>
                    <a:pt x="3463772" y="153644"/>
                  </a:lnTo>
                  <a:lnTo>
                    <a:pt x="3423843" y="194475"/>
                  </a:lnTo>
                  <a:lnTo>
                    <a:pt x="3403193" y="250875"/>
                  </a:lnTo>
                  <a:lnTo>
                    <a:pt x="3400615" y="284607"/>
                  </a:lnTo>
                  <a:lnTo>
                    <a:pt x="3403003" y="317017"/>
                  </a:lnTo>
                  <a:lnTo>
                    <a:pt x="3422116" y="370522"/>
                  </a:lnTo>
                  <a:lnTo>
                    <a:pt x="3459886" y="408381"/>
                  </a:lnTo>
                  <a:lnTo>
                    <a:pt x="3513607" y="427558"/>
                  </a:lnTo>
                  <a:lnTo>
                    <a:pt x="3546246" y="429958"/>
                  </a:lnTo>
                  <a:lnTo>
                    <a:pt x="3576472" y="428637"/>
                  </a:lnTo>
                  <a:lnTo>
                    <a:pt x="3603701" y="424675"/>
                  </a:lnTo>
                  <a:lnTo>
                    <a:pt x="3627945" y="418058"/>
                  </a:lnTo>
                  <a:lnTo>
                    <a:pt x="3649218" y="408813"/>
                  </a:lnTo>
                  <a:lnTo>
                    <a:pt x="3649218" y="367474"/>
                  </a:lnTo>
                  <a:lnTo>
                    <a:pt x="3649218" y="345186"/>
                  </a:lnTo>
                  <a:lnTo>
                    <a:pt x="3630638" y="354939"/>
                  </a:lnTo>
                  <a:lnTo>
                    <a:pt x="3610635" y="361899"/>
                  </a:lnTo>
                  <a:lnTo>
                    <a:pt x="3589210" y="366077"/>
                  </a:lnTo>
                  <a:lnTo>
                    <a:pt x="3566350" y="367474"/>
                  </a:lnTo>
                  <a:lnTo>
                    <a:pt x="3533737" y="363588"/>
                  </a:lnTo>
                  <a:lnTo>
                    <a:pt x="3509797" y="351917"/>
                  </a:lnTo>
                  <a:lnTo>
                    <a:pt x="3494519" y="332473"/>
                  </a:lnTo>
                  <a:lnTo>
                    <a:pt x="3487953" y="305269"/>
                  </a:lnTo>
                  <a:lnTo>
                    <a:pt x="3674364" y="305269"/>
                  </a:lnTo>
                  <a:lnTo>
                    <a:pt x="3674364" y="268122"/>
                  </a:lnTo>
                  <a:close/>
                </a:path>
                <a:path w="6221095" h="2160270">
                  <a:moveTo>
                    <a:pt x="4024807" y="247459"/>
                  </a:moveTo>
                  <a:lnTo>
                    <a:pt x="4018737" y="196202"/>
                  </a:lnTo>
                  <a:lnTo>
                    <a:pt x="4000525" y="159588"/>
                  </a:lnTo>
                  <a:lnTo>
                    <a:pt x="3970159" y="137629"/>
                  </a:lnTo>
                  <a:lnTo>
                    <a:pt x="3927652" y="130302"/>
                  </a:lnTo>
                  <a:lnTo>
                    <a:pt x="3901325" y="133388"/>
                  </a:lnTo>
                  <a:lnTo>
                    <a:pt x="3877907" y="142646"/>
                  </a:lnTo>
                  <a:lnTo>
                    <a:pt x="3857383" y="158064"/>
                  </a:lnTo>
                  <a:lnTo>
                    <a:pt x="3839743" y="179641"/>
                  </a:lnTo>
                  <a:lnTo>
                    <a:pt x="3838600" y="179641"/>
                  </a:lnTo>
                  <a:lnTo>
                    <a:pt x="3838600" y="0"/>
                  </a:lnTo>
                  <a:lnTo>
                    <a:pt x="3750487" y="0"/>
                  </a:lnTo>
                  <a:lnTo>
                    <a:pt x="3750487" y="422998"/>
                  </a:lnTo>
                  <a:lnTo>
                    <a:pt x="3838600" y="422998"/>
                  </a:lnTo>
                  <a:lnTo>
                    <a:pt x="3838600" y="260032"/>
                  </a:lnTo>
                  <a:lnTo>
                    <a:pt x="3839502" y="247103"/>
                  </a:lnTo>
                  <a:lnTo>
                    <a:pt x="3860952" y="207683"/>
                  </a:lnTo>
                  <a:lnTo>
                    <a:pt x="3891076" y="197827"/>
                  </a:lnTo>
                  <a:lnTo>
                    <a:pt x="3911130" y="201752"/>
                  </a:lnTo>
                  <a:lnTo>
                    <a:pt x="3925455" y="213499"/>
                  </a:lnTo>
                  <a:lnTo>
                    <a:pt x="3934041" y="233121"/>
                  </a:lnTo>
                  <a:lnTo>
                    <a:pt x="3936898" y="260604"/>
                  </a:lnTo>
                  <a:lnTo>
                    <a:pt x="3936898" y="422998"/>
                  </a:lnTo>
                  <a:lnTo>
                    <a:pt x="4024807" y="422998"/>
                  </a:lnTo>
                  <a:lnTo>
                    <a:pt x="4024807" y="247459"/>
                  </a:lnTo>
                  <a:close/>
                </a:path>
                <a:path w="6221095" h="2160270">
                  <a:moveTo>
                    <a:pt x="4394124" y="248031"/>
                  </a:moveTo>
                  <a:lnTo>
                    <a:pt x="4388193" y="196519"/>
                  </a:lnTo>
                  <a:lnTo>
                    <a:pt x="4370400" y="159740"/>
                  </a:lnTo>
                  <a:lnTo>
                    <a:pt x="4340758" y="137655"/>
                  </a:lnTo>
                  <a:lnTo>
                    <a:pt x="4299255" y="130302"/>
                  </a:lnTo>
                  <a:lnTo>
                    <a:pt x="4270908" y="133553"/>
                  </a:lnTo>
                  <a:lnTo>
                    <a:pt x="4246156" y="143332"/>
                  </a:lnTo>
                  <a:lnTo>
                    <a:pt x="4224998" y="159639"/>
                  </a:lnTo>
                  <a:lnTo>
                    <a:pt x="4207433" y="182499"/>
                  </a:lnTo>
                  <a:lnTo>
                    <a:pt x="4206290" y="182499"/>
                  </a:lnTo>
                  <a:lnTo>
                    <a:pt x="4206290" y="137261"/>
                  </a:lnTo>
                  <a:lnTo>
                    <a:pt x="4118178" y="137261"/>
                  </a:lnTo>
                  <a:lnTo>
                    <a:pt x="4118178" y="422998"/>
                  </a:lnTo>
                  <a:lnTo>
                    <a:pt x="4206290" y="422998"/>
                  </a:lnTo>
                  <a:lnTo>
                    <a:pt x="4206290" y="260032"/>
                  </a:lnTo>
                  <a:lnTo>
                    <a:pt x="4207218" y="247103"/>
                  </a:lnTo>
                  <a:lnTo>
                    <a:pt x="4229024" y="207683"/>
                  </a:lnTo>
                  <a:lnTo>
                    <a:pt x="4258767" y="197827"/>
                  </a:lnTo>
                  <a:lnTo>
                    <a:pt x="4279519" y="201980"/>
                  </a:lnTo>
                  <a:lnTo>
                    <a:pt x="4294340" y="214414"/>
                  </a:lnTo>
                  <a:lnTo>
                    <a:pt x="4303242" y="235165"/>
                  </a:lnTo>
                  <a:lnTo>
                    <a:pt x="4306201" y="264223"/>
                  </a:lnTo>
                  <a:lnTo>
                    <a:pt x="4306201" y="422998"/>
                  </a:lnTo>
                  <a:lnTo>
                    <a:pt x="4394124" y="422998"/>
                  </a:lnTo>
                  <a:lnTo>
                    <a:pt x="4394124" y="248031"/>
                  </a:lnTo>
                  <a:close/>
                </a:path>
                <a:path w="6221095" h="2160270">
                  <a:moveTo>
                    <a:pt x="4779708" y="276225"/>
                  </a:moveTo>
                  <a:lnTo>
                    <a:pt x="4777206" y="245262"/>
                  </a:lnTo>
                  <a:lnTo>
                    <a:pt x="4777181" y="244906"/>
                  </a:lnTo>
                  <a:lnTo>
                    <a:pt x="4769586" y="216801"/>
                  </a:lnTo>
                  <a:lnTo>
                    <a:pt x="4739233" y="170307"/>
                  </a:lnTo>
                  <a:lnTo>
                    <a:pt x="4691100" y="140309"/>
                  </a:lnTo>
                  <a:lnTo>
                    <a:pt x="4689894" y="140017"/>
                  </a:lnTo>
                  <a:lnTo>
                    <a:pt x="4689894" y="277939"/>
                  </a:lnTo>
                  <a:lnTo>
                    <a:pt x="4686046" y="313791"/>
                  </a:lnTo>
                  <a:lnTo>
                    <a:pt x="4685931" y="314883"/>
                  </a:lnTo>
                  <a:lnTo>
                    <a:pt x="4674044" y="341287"/>
                  </a:lnTo>
                  <a:lnTo>
                    <a:pt x="4654245" y="357136"/>
                  </a:lnTo>
                  <a:lnTo>
                    <a:pt x="4626546" y="362419"/>
                  </a:lnTo>
                  <a:lnTo>
                    <a:pt x="4597476" y="357276"/>
                  </a:lnTo>
                  <a:lnTo>
                    <a:pt x="4576699" y="341845"/>
                  </a:lnTo>
                  <a:lnTo>
                    <a:pt x="4564227" y="316128"/>
                  </a:lnTo>
                  <a:lnTo>
                    <a:pt x="4560074" y="280123"/>
                  </a:lnTo>
                  <a:lnTo>
                    <a:pt x="4561154" y="261594"/>
                  </a:lnTo>
                  <a:lnTo>
                    <a:pt x="4577397" y="219265"/>
                  </a:lnTo>
                  <a:lnTo>
                    <a:pt x="4611205" y="199174"/>
                  </a:lnTo>
                  <a:lnTo>
                    <a:pt x="4625987" y="197827"/>
                  </a:lnTo>
                  <a:lnTo>
                    <a:pt x="4653927" y="202831"/>
                  </a:lnTo>
                  <a:lnTo>
                    <a:pt x="4673905" y="217843"/>
                  </a:lnTo>
                  <a:lnTo>
                    <a:pt x="4685893" y="242874"/>
                  </a:lnTo>
                  <a:lnTo>
                    <a:pt x="4689894" y="277939"/>
                  </a:lnTo>
                  <a:lnTo>
                    <a:pt x="4689894" y="140017"/>
                  </a:lnTo>
                  <a:lnTo>
                    <a:pt x="4661268" y="132803"/>
                  </a:lnTo>
                  <a:lnTo>
                    <a:pt x="4627600" y="130302"/>
                  </a:lnTo>
                  <a:lnTo>
                    <a:pt x="4593361" y="132803"/>
                  </a:lnTo>
                  <a:lnTo>
                    <a:pt x="4536008" y="152806"/>
                  </a:lnTo>
                  <a:lnTo>
                    <a:pt x="4494365" y="192252"/>
                  </a:lnTo>
                  <a:lnTo>
                    <a:pt x="4473181" y="247751"/>
                  </a:lnTo>
                  <a:lnTo>
                    <a:pt x="4470539" y="281266"/>
                  </a:lnTo>
                  <a:lnTo>
                    <a:pt x="4473092" y="313791"/>
                  </a:lnTo>
                  <a:lnTo>
                    <a:pt x="4493514" y="368147"/>
                  </a:lnTo>
                  <a:lnTo>
                    <a:pt x="4533735" y="407454"/>
                  </a:lnTo>
                  <a:lnTo>
                    <a:pt x="4589881" y="427456"/>
                  </a:lnTo>
                  <a:lnTo>
                    <a:pt x="4623701" y="429958"/>
                  </a:lnTo>
                  <a:lnTo>
                    <a:pt x="4657077" y="427456"/>
                  </a:lnTo>
                  <a:lnTo>
                    <a:pt x="4657763" y="427456"/>
                  </a:lnTo>
                  <a:lnTo>
                    <a:pt x="4715205" y="406768"/>
                  </a:lnTo>
                  <a:lnTo>
                    <a:pt x="4756251" y="366191"/>
                  </a:lnTo>
                  <a:lnTo>
                    <a:pt x="4758118" y="362419"/>
                  </a:lnTo>
                  <a:lnTo>
                    <a:pt x="4769282" y="339940"/>
                  </a:lnTo>
                  <a:lnTo>
                    <a:pt x="4777105" y="309943"/>
                  </a:lnTo>
                  <a:lnTo>
                    <a:pt x="4779708" y="276225"/>
                  </a:lnTo>
                  <a:close/>
                </a:path>
                <a:path w="6221095" h="2160270">
                  <a:moveTo>
                    <a:pt x="4948707" y="0"/>
                  </a:moveTo>
                  <a:lnTo>
                    <a:pt x="4860607" y="0"/>
                  </a:lnTo>
                  <a:lnTo>
                    <a:pt x="4860607" y="422998"/>
                  </a:lnTo>
                  <a:lnTo>
                    <a:pt x="4948707" y="422998"/>
                  </a:lnTo>
                  <a:lnTo>
                    <a:pt x="4948707" y="0"/>
                  </a:lnTo>
                  <a:close/>
                </a:path>
                <a:path w="6221095" h="2160270">
                  <a:moveTo>
                    <a:pt x="5338775" y="276225"/>
                  </a:moveTo>
                  <a:lnTo>
                    <a:pt x="5336273" y="245262"/>
                  </a:lnTo>
                  <a:lnTo>
                    <a:pt x="5336248" y="244906"/>
                  </a:lnTo>
                  <a:lnTo>
                    <a:pt x="5328640" y="216801"/>
                  </a:lnTo>
                  <a:lnTo>
                    <a:pt x="5298300" y="170307"/>
                  </a:lnTo>
                  <a:lnTo>
                    <a:pt x="5250167" y="140309"/>
                  </a:lnTo>
                  <a:lnTo>
                    <a:pt x="5248961" y="140017"/>
                  </a:lnTo>
                  <a:lnTo>
                    <a:pt x="5248961" y="277939"/>
                  </a:lnTo>
                  <a:lnTo>
                    <a:pt x="5245112" y="313791"/>
                  </a:lnTo>
                  <a:lnTo>
                    <a:pt x="5244998" y="314883"/>
                  </a:lnTo>
                  <a:lnTo>
                    <a:pt x="5233111" y="341287"/>
                  </a:lnTo>
                  <a:lnTo>
                    <a:pt x="5213312" y="357136"/>
                  </a:lnTo>
                  <a:lnTo>
                    <a:pt x="5185613" y="362419"/>
                  </a:lnTo>
                  <a:lnTo>
                    <a:pt x="5156543" y="357276"/>
                  </a:lnTo>
                  <a:lnTo>
                    <a:pt x="5135765" y="341845"/>
                  </a:lnTo>
                  <a:lnTo>
                    <a:pt x="5123294" y="316128"/>
                  </a:lnTo>
                  <a:lnTo>
                    <a:pt x="5119128" y="280123"/>
                  </a:lnTo>
                  <a:lnTo>
                    <a:pt x="5120221" y="261594"/>
                  </a:lnTo>
                  <a:lnTo>
                    <a:pt x="5136464" y="219265"/>
                  </a:lnTo>
                  <a:lnTo>
                    <a:pt x="5170271" y="199174"/>
                  </a:lnTo>
                  <a:lnTo>
                    <a:pt x="5185041" y="197827"/>
                  </a:lnTo>
                  <a:lnTo>
                    <a:pt x="5212994" y="202831"/>
                  </a:lnTo>
                  <a:lnTo>
                    <a:pt x="5232971" y="217843"/>
                  </a:lnTo>
                  <a:lnTo>
                    <a:pt x="5244960" y="242874"/>
                  </a:lnTo>
                  <a:lnTo>
                    <a:pt x="5248961" y="277939"/>
                  </a:lnTo>
                  <a:lnTo>
                    <a:pt x="5248961" y="140017"/>
                  </a:lnTo>
                  <a:lnTo>
                    <a:pt x="5220335" y="132803"/>
                  </a:lnTo>
                  <a:lnTo>
                    <a:pt x="5186667" y="130302"/>
                  </a:lnTo>
                  <a:lnTo>
                    <a:pt x="5152428" y="132803"/>
                  </a:lnTo>
                  <a:lnTo>
                    <a:pt x="5095075" y="152806"/>
                  </a:lnTo>
                  <a:lnTo>
                    <a:pt x="5053431" y="192252"/>
                  </a:lnTo>
                  <a:lnTo>
                    <a:pt x="5032248" y="247751"/>
                  </a:lnTo>
                  <a:lnTo>
                    <a:pt x="5029695" y="280123"/>
                  </a:lnTo>
                  <a:lnTo>
                    <a:pt x="5029593" y="281266"/>
                  </a:lnTo>
                  <a:lnTo>
                    <a:pt x="5039817" y="342760"/>
                  </a:lnTo>
                  <a:lnTo>
                    <a:pt x="5070462" y="389953"/>
                  </a:lnTo>
                  <a:lnTo>
                    <a:pt x="5118963" y="419950"/>
                  </a:lnTo>
                  <a:lnTo>
                    <a:pt x="5182755" y="429958"/>
                  </a:lnTo>
                  <a:lnTo>
                    <a:pt x="5216144" y="427456"/>
                  </a:lnTo>
                  <a:lnTo>
                    <a:pt x="5216830" y="427456"/>
                  </a:lnTo>
                  <a:lnTo>
                    <a:pt x="5274272" y="406768"/>
                  </a:lnTo>
                  <a:lnTo>
                    <a:pt x="5315318" y="366191"/>
                  </a:lnTo>
                  <a:lnTo>
                    <a:pt x="5317185" y="362419"/>
                  </a:lnTo>
                  <a:lnTo>
                    <a:pt x="5328348" y="339940"/>
                  </a:lnTo>
                  <a:lnTo>
                    <a:pt x="5336171" y="309943"/>
                  </a:lnTo>
                  <a:lnTo>
                    <a:pt x="5338775" y="276225"/>
                  </a:lnTo>
                  <a:close/>
                </a:path>
                <a:path w="6221095" h="2160270">
                  <a:moveTo>
                    <a:pt x="5699798" y="137261"/>
                  </a:moveTo>
                  <a:lnTo>
                    <a:pt x="5612739" y="137261"/>
                  </a:lnTo>
                  <a:lnTo>
                    <a:pt x="5612739" y="263080"/>
                  </a:lnTo>
                  <a:lnTo>
                    <a:pt x="5612739" y="285750"/>
                  </a:lnTo>
                  <a:lnTo>
                    <a:pt x="5603252" y="330022"/>
                  </a:lnTo>
                  <a:lnTo>
                    <a:pt x="5576163" y="357251"/>
                  </a:lnTo>
                  <a:lnTo>
                    <a:pt x="5551589" y="362419"/>
                  </a:lnTo>
                  <a:lnTo>
                    <a:pt x="5538533" y="361137"/>
                  </a:lnTo>
                  <a:lnTo>
                    <a:pt x="5501119" y="330314"/>
                  </a:lnTo>
                  <a:lnTo>
                    <a:pt x="5492191" y="285750"/>
                  </a:lnTo>
                  <a:lnTo>
                    <a:pt x="5492153" y="285178"/>
                  </a:lnTo>
                  <a:lnTo>
                    <a:pt x="5501602" y="233299"/>
                  </a:lnTo>
                  <a:lnTo>
                    <a:pt x="5528792" y="203542"/>
                  </a:lnTo>
                  <a:lnTo>
                    <a:pt x="5555018" y="197827"/>
                  </a:lnTo>
                  <a:lnTo>
                    <a:pt x="5567210" y="199021"/>
                  </a:lnTo>
                  <a:lnTo>
                    <a:pt x="5603735" y="226961"/>
                  </a:lnTo>
                  <a:lnTo>
                    <a:pt x="5612739" y="263080"/>
                  </a:lnTo>
                  <a:lnTo>
                    <a:pt x="5612739" y="137261"/>
                  </a:lnTo>
                  <a:lnTo>
                    <a:pt x="5611596" y="137261"/>
                  </a:lnTo>
                  <a:lnTo>
                    <a:pt x="5611596" y="170497"/>
                  </a:lnTo>
                  <a:lnTo>
                    <a:pt x="5610555" y="170497"/>
                  </a:lnTo>
                  <a:lnTo>
                    <a:pt x="5595912" y="152882"/>
                  </a:lnTo>
                  <a:lnTo>
                    <a:pt x="5577979" y="140322"/>
                  </a:lnTo>
                  <a:lnTo>
                    <a:pt x="5556796" y="132803"/>
                  </a:lnTo>
                  <a:lnTo>
                    <a:pt x="5532348" y="130302"/>
                  </a:lnTo>
                  <a:lnTo>
                    <a:pt x="5504612" y="132969"/>
                  </a:lnTo>
                  <a:lnTo>
                    <a:pt x="5457609" y="154292"/>
                  </a:lnTo>
                  <a:lnTo>
                    <a:pt x="5422709" y="196189"/>
                  </a:lnTo>
                  <a:lnTo>
                    <a:pt x="5404853" y="253809"/>
                  </a:lnTo>
                  <a:lnTo>
                    <a:pt x="5402618" y="288226"/>
                  </a:lnTo>
                  <a:lnTo>
                    <a:pt x="5404485" y="316953"/>
                  </a:lnTo>
                  <a:lnTo>
                    <a:pt x="5404497" y="317131"/>
                  </a:lnTo>
                  <a:lnTo>
                    <a:pt x="5404624" y="318947"/>
                  </a:lnTo>
                  <a:lnTo>
                    <a:pt x="5420665" y="370560"/>
                  </a:lnTo>
                  <a:lnTo>
                    <a:pt x="5452186" y="408305"/>
                  </a:lnTo>
                  <a:lnTo>
                    <a:pt x="5495556" y="427545"/>
                  </a:lnTo>
                  <a:lnTo>
                    <a:pt x="5521490" y="429958"/>
                  </a:lnTo>
                  <a:lnTo>
                    <a:pt x="5549138" y="426961"/>
                  </a:lnTo>
                  <a:lnTo>
                    <a:pt x="5573204" y="417957"/>
                  </a:lnTo>
                  <a:lnTo>
                    <a:pt x="5593677" y="402958"/>
                  </a:lnTo>
                  <a:lnTo>
                    <a:pt x="5610555" y="381952"/>
                  </a:lnTo>
                  <a:lnTo>
                    <a:pt x="5611596" y="381952"/>
                  </a:lnTo>
                  <a:lnTo>
                    <a:pt x="5611596" y="404622"/>
                  </a:lnTo>
                  <a:lnTo>
                    <a:pt x="5610060" y="423786"/>
                  </a:lnTo>
                  <a:lnTo>
                    <a:pt x="5587022" y="468630"/>
                  </a:lnTo>
                  <a:lnTo>
                    <a:pt x="5538927" y="490766"/>
                  </a:lnTo>
                  <a:lnTo>
                    <a:pt x="5517870" y="492252"/>
                  </a:lnTo>
                  <a:lnTo>
                    <a:pt x="5497195" y="490766"/>
                  </a:lnTo>
                  <a:lnTo>
                    <a:pt x="5496026" y="490766"/>
                  </a:lnTo>
                  <a:lnTo>
                    <a:pt x="5473128" y="485825"/>
                  </a:lnTo>
                  <a:lnTo>
                    <a:pt x="5450929" y="477786"/>
                  </a:lnTo>
                  <a:lnTo>
                    <a:pt x="5428818" y="466534"/>
                  </a:lnTo>
                  <a:lnTo>
                    <a:pt x="5428818" y="540740"/>
                  </a:lnTo>
                  <a:lnTo>
                    <a:pt x="5447220" y="547966"/>
                  </a:lnTo>
                  <a:lnTo>
                    <a:pt x="5468620" y="553123"/>
                  </a:lnTo>
                  <a:lnTo>
                    <a:pt x="5492978" y="556196"/>
                  </a:lnTo>
                  <a:lnTo>
                    <a:pt x="5520347" y="557212"/>
                  </a:lnTo>
                  <a:lnTo>
                    <a:pt x="5561469" y="554482"/>
                  </a:lnTo>
                  <a:lnTo>
                    <a:pt x="5628157" y="532663"/>
                  </a:lnTo>
                  <a:lnTo>
                    <a:pt x="5671617" y="492252"/>
                  </a:lnTo>
                  <a:lnTo>
                    <a:pt x="5696928" y="427875"/>
                  </a:lnTo>
                  <a:lnTo>
                    <a:pt x="5699798" y="381952"/>
                  </a:lnTo>
                  <a:lnTo>
                    <a:pt x="5699798" y="362419"/>
                  </a:lnTo>
                  <a:lnTo>
                    <a:pt x="5699798" y="197827"/>
                  </a:lnTo>
                  <a:lnTo>
                    <a:pt x="5699798" y="170497"/>
                  </a:lnTo>
                  <a:lnTo>
                    <a:pt x="5699798" y="137261"/>
                  </a:lnTo>
                  <a:close/>
                </a:path>
                <a:path w="6221095" h="2160270">
                  <a:moveTo>
                    <a:pt x="5885281" y="137261"/>
                  </a:moveTo>
                  <a:lnTo>
                    <a:pt x="5797169" y="137261"/>
                  </a:lnTo>
                  <a:lnTo>
                    <a:pt x="5797169" y="422998"/>
                  </a:lnTo>
                  <a:lnTo>
                    <a:pt x="5885281" y="422998"/>
                  </a:lnTo>
                  <a:lnTo>
                    <a:pt x="5885281" y="137261"/>
                  </a:lnTo>
                  <a:close/>
                </a:path>
                <a:path w="6221095" h="2160270">
                  <a:moveTo>
                    <a:pt x="5892609" y="46291"/>
                  </a:moveTo>
                  <a:lnTo>
                    <a:pt x="5870918" y="8407"/>
                  </a:lnTo>
                  <a:lnTo>
                    <a:pt x="5841746" y="1333"/>
                  </a:lnTo>
                  <a:lnTo>
                    <a:pt x="5831103" y="2120"/>
                  </a:lnTo>
                  <a:lnTo>
                    <a:pt x="5794553" y="28282"/>
                  </a:lnTo>
                  <a:lnTo>
                    <a:pt x="5790971" y="46291"/>
                  </a:lnTo>
                  <a:lnTo>
                    <a:pt x="5791873" y="55549"/>
                  </a:lnTo>
                  <a:lnTo>
                    <a:pt x="5821667" y="88811"/>
                  </a:lnTo>
                  <a:lnTo>
                    <a:pt x="5821845" y="88811"/>
                  </a:lnTo>
                  <a:lnTo>
                    <a:pt x="5831179" y="91211"/>
                  </a:lnTo>
                  <a:lnTo>
                    <a:pt x="5831370" y="91211"/>
                  </a:lnTo>
                  <a:lnTo>
                    <a:pt x="5841746" y="92011"/>
                  </a:lnTo>
                  <a:lnTo>
                    <a:pt x="5852553" y="91211"/>
                  </a:lnTo>
                  <a:lnTo>
                    <a:pt x="5889066" y="64554"/>
                  </a:lnTo>
                  <a:lnTo>
                    <a:pt x="5891720" y="55854"/>
                  </a:lnTo>
                  <a:lnTo>
                    <a:pt x="5892609" y="46291"/>
                  </a:lnTo>
                  <a:close/>
                </a:path>
                <a:path w="6221095" h="2160270">
                  <a:moveTo>
                    <a:pt x="6220955" y="252222"/>
                  </a:moveTo>
                  <a:lnTo>
                    <a:pt x="6213310" y="198894"/>
                  </a:lnTo>
                  <a:lnTo>
                    <a:pt x="6190399" y="160794"/>
                  </a:lnTo>
                  <a:lnTo>
                    <a:pt x="6152197" y="137922"/>
                  </a:lnTo>
                  <a:lnTo>
                    <a:pt x="6098756" y="130302"/>
                  </a:lnTo>
                  <a:lnTo>
                    <a:pt x="6085256" y="130746"/>
                  </a:lnTo>
                  <a:lnTo>
                    <a:pt x="6040552" y="137541"/>
                  </a:lnTo>
                  <a:lnTo>
                    <a:pt x="6000216" y="149682"/>
                  </a:lnTo>
                  <a:lnTo>
                    <a:pt x="5990171" y="154305"/>
                  </a:lnTo>
                  <a:lnTo>
                    <a:pt x="5990171" y="220687"/>
                  </a:lnTo>
                  <a:lnTo>
                    <a:pt x="6013488" y="207391"/>
                  </a:lnTo>
                  <a:lnTo>
                    <a:pt x="6037440" y="197891"/>
                  </a:lnTo>
                  <a:lnTo>
                    <a:pt x="6062027" y="192201"/>
                  </a:lnTo>
                  <a:lnTo>
                    <a:pt x="6087224" y="190309"/>
                  </a:lnTo>
                  <a:lnTo>
                    <a:pt x="6109474" y="193243"/>
                  </a:lnTo>
                  <a:lnTo>
                    <a:pt x="6125375" y="202018"/>
                  </a:lnTo>
                  <a:lnTo>
                    <a:pt x="6134913" y="216674"/>
                  </a:lnTo>
                  <a:lnTo>
                    <a:pt x="6138088" y="237172"/>
                  </a:lnTo>
                  <a:lnTo>
                    <a:pt x="6138088" y="287655"/>
                  </a:lnTo>
                  <a:lnTo>
                    <a:pt x="6138088" y="306895"/>
                  </a:lnTo>
                  <a:lnTo>
                    <a:pt x="6137199" y="318274"/>
                  </a:lnTo>
                  <a:lnTo>
                    <a:pt x="6137110" y="319468"/>
                  </a:lnTo>
                  <a:lnTo>
                    <a:pt x="6134176" y="330898"/>
                  </a:lnTo>
                  <a:lnTo>
                    <a:pt x="6104509" y="363181"/>
                  </a:lnTo>
                  <a:lnTo>
                    <a:pt x="6081992" y="367474"/>
                  </a:lnTo>
                  <a:lnTo>
                    <a:pt x="6073521" y="366864"/>
                  </a:lnTo>
                  <a:lnTo>
                    <a:pt x="6043866" y="340360"/>
                  </a:lnTo>
                  <a:lnTo>
                    <a:pt x="6043219" y="333184"/>
                  </a:lnTo>
                  <a:lnTo>
                    <a:pt x="6045898" y="318274"/>
                  </a:lnTo>
                  <a:lnTo>
                    <a:pt x="6086183" y="294322"/>
                  </a:lnTo>
                  <a:lnTo>
                    <a:pt x="6138088" y="287655"/>
                  </a:lnTo>
                  <a:lnTo>
                    <a:pt x="6138088" y="237172"/>
                  </a:lnTo>
                  <a:lnTo>
                    <a:pt x="6060465" y="247459"/>
                  </a:lnTo>
                  <a:lnTo>
                    <a:pt x="6017387" y="258279"/>
                  </a:lnTo>
                  <a:lnTo>
                    <a:pt x="5968136" y="306285"/>
                  </a:lnTo>
                  <a:lnTo>
                    <a:pt x="5961977" y="343471"/>
                  </a:lnTo>
                  <a:lnTo>
                    <a:pt x="5963463" y="362153"/>
                  </a:lnTo>
                  <a:lnTo>
                    <a:pt x="5985789" y="406425"/>
                  </a:lnTo>
                  <a:lnTo>
                    <a:pt x="6031535" y="428485"/>
                  </a:lnTo>
                  <a:lnTo>
                    <a:pt x="6051220" y="429958"/>
                  </a:lnTo>
                  <a:lnTo>
                    <a:pt x="6077712" y="426961"/>
                  </a:lnTo>
                  <a:lnTo>
                    <a:pt x="6100724" y="417957"/>
                  </a:lnTo>
                  <a:lnTo>
                    <a:pt x="6120282" y="402958"/>
                  </a:lnTo>
                  <a:lnTo>
                    <a:pt x="6136373" y="381952"/>
                  </a:lnTo>
                  <a:lnTo>
                    <a:pt x="6137516" y="381952"/>
                  </a:lnTo>
                  <a:lnTo>
                    <a:pt x="6137516" y="422998"/>
                  </a:lnTo>
                  <a:lnTo>
                    <a:pt x="6220955" y="422998"/>
                  </a:lnTo>
                  <a:lnTo>
                    <a:pt x="6220955" y="381952"/>
                  </a:lnTo>
                  <a:lnTo>
                    <a:pt x="6220955" y="367474"/>
                  </a:lnTo>
                  <a:lnTo>
                    <a:pt x="6220955" y="287655"/>
                  </a:lnTo>
                  <a:lnTo>
                    <a:pt x="6220955" y="25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2734" y="2301912"/>
              <a:ext cx="99377" cy="1938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1135" y="2217265"/>
              <a:ext cx="40005" cy="278765"/>
            </a:xfrm>
            <a:custGeom>
              <a:avLst/>
              <a:gdLst/>
              <a:ahLst/>
              <a:cxnLst/>
              <a:rect l="l" t="t" r="r" b="b"/>
              <a:pathLst>
                <a:path w="40005" h="278764">
                  <a:moveTo>
                    <a:pt x="25272" y="0"/>
                  </a:moveTo>
                  <a:lnTo>
                    <a:pt x="14284" y="0"/>
                  </a:lnTo>
                  <a:lnTo>
                    <a:pt x="9587" y="1903"/>
                  </a:lnTo>
                  <a:lnTo>
                    <a:pt x="5778" y="5716"/>
                  </a:lnTo>
                  <a:lnTo>
                    <a:pt x="1904" y="9460"/>
                  </a:lnTo>
                  <a:lnTo>
                    <a:pt x="0" y="14222"/>
                  </a:lnTo>
                  <a:lnTo>
                    <a:pt x="0" y="25652"/>
                  </a:lnTo>
                  <a:lnTo>
                    <a:pt x="1904" y="30351"/>
                  </a:lnTo>
                  <a:lnTo>
                    <a:pt x="5778" y="34033"/>
                  </a:lnTo>
                  <a:lnTo>
                    <a:pt x="9587" y="37781"/>
                  </a:lnTo>
                  <a:lnTo>
                    <a:pt x="14284" y="39625"/>
                  </a:lnTo>
                  <a:lnTo>
                    <a:pt x="25272" y="39625"/>
                  </a:lnTo>
                  <a:lnTo>
                    <a:pt x="39813" y="14222"/>
                  </a:lnTo>
                  <a:lnTo>
                    <a:pt x="37843" y="9460"/>
                  </a:lnTo>
                  <a:lnTo>
                    <a:pt x="30035" y="1903"/>
                  </a:lnTo>
                  <a:lnTo>
                    <a:pt x="25272" y="0"/>
                  </a:lnTo>
                  <a:close/>
                </a:path>
                <a:path w="40005" h="278764">
                  <a:moveTo>
                    <a:pt x="34607" y="88012"/>
                  </a:moveTo>
                  <a:lnTo>
                    <a:pt x="4061" y="88012"/>
                  </a:lnTo>
                  <a:lnTo>
                    <a:pt x="4061" y="278509"/>
                  </a:lnTo>
                  <a:lnTo>
                    <a:pt x="34607" y="278509"/>
                  </a:lnTo>
                  <a:lnTo>
                    <a:pt x="34607" y="88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461" y="2300831"/>
              <a:ext cx="158179" cy="1949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091" y="2300831"/>
              <a:ext cx="143254" cy="19938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34998" y="2213772"/>
              <a:ext cx="535940" cy="370205"/>
            </a:xfrm>
            <a:custGeom>
              <a:avLst/>
              <a:gdLst/>
              <a:ahLst/>
              <a:cxnLst/>
              <a:rect l="l" t="t" r="r" b="b"/>
              <a:pathLst>
                <a:path w="535939" h="370205">
                  <a:moveTo>
                    <a:pt x="34607" y="91516"/>
                  </a:moveTo>
                  <a:lnTo>
                    <a:pt x="4064" y="91516"/>
                  </a:lnTo>
                  <a:lnTo>
                    <a:pt x="4064" y="282003"/>
                  </a:lnTo>
                  <a:lnTo>
                    <a:pt x="34607" y="282003"/>
                  </a:lnTo>
                  <a:lnTo>
                    <a:pt x="34607" y="91516"/>
                  </a:lnTo>
                  <a:close/>
                </a:path>
                <a:path w="535939" h="370205">
                  <a:moveTo>
                    <a:pt x="39814" y="17716"/>
                  </a:moveTo>
                  <a:lnTo>
                    <a:pt x="37846" y="12954"/>
                  </a:lnTo>
                  <a:lnTo>
                    <a:pt x="30035" y="5397"/>
                  </a:lnTo>
                  <a:lnTo>
                    <a:pt x="25273" y="3492"/>
                  </a:lnTo>
                  <a:lnTo>
                    <a:pt x="14287" y="3492"/>
                  </a:lnTo>
                  <a:lnTo>
                    <a:pt x="9588" y="5397"/>
                  </a:lnTo>
                  <a:lnTo>
                    <a:pt x="5778" y="9220"/>
                  </a:lnTo>
                  <a:lnTo>
                    <a:pt x="1905" y="12954"/>
                  </a:lnTo>
                  <a:lnTo>
                    <a:pt x="0" y="17716"/>
                  </a:lnTo>
                  <a:lnTo>
                    <a:pt x="0" y="29146"/>
                  </a:lnTo>
                  <a:lnTo>
                    <a:pt x="1905" y="33845"/>
                  </a:lnTo>
                  <a:lnTo>
                    <a:pt x="5778" y="37528"/>
                  </a:lnTo>
                  <a:lnTo>
                    <a:pt x="9588" y="41275"/>
                  </a:lnTo>
                  <a:lnTo>
                    <a:pt x="14287" y="43129"/>
                  </a:lnTo>
                  <a:lnTo>
                    <a:pt x="25273" y="43129"/>
                  </a:lnTo>
                  <a:lnTo>
                    <a:pt x="29883" y="41275"/>
                  </a:lnTo>
                  <a:lnTo>
                    <a:pt x="33782" y="37528"/>
                  </a:lnTo>
                  <a:lnTo>
                    <a:pt x="37846" y="33528"/>
                  </a:lnTo>
                  <a:lnTo>
                    <a:pt x="39700" y="29146"/>
                  </a:lnTo>
                  <a:lnTo>
                    <a:pt x="39814" y="17716"/>
                  </a:lnTo>
                  <a:close/>
                </a:path>
                <a:path w="535939" h="370205">
                  <a:moveTo>
                    <a:pt x="271589" y="181178"/>
                  </a:moveTo>
                  <a:lnTo>
                    <a:pt x="266433" y="142557"/>
                  </a:lnTo>
                  <a:lnTo>
                    <a:pt x="240334" y="102184"/>
                  </a:lnTo>
                  <a:lnTo>
                    <a:pt x="240334" y="180594"/>
                  </a:lnTo>
                  <a:lnTo>
                    <a:pt x="239356" y="198462"/>
                  </a:lnTo>
                  <a:lnTo>
                    <a:pt x="224599" y="239585"/>
                  </a:lnTo>
                  <a:lnTo>
                    <a:pt x="181165" y="260794"/>
                  </a:lnTo>
                  <a:lnTo>
                    <a:pt x="169875" y="259778"/>
                  </a:lnTo>
                  <a:lnTo>
                    <a:pt x="159626" y="256692"/>
                  </a:lnTo>
                  <a:lnTo>
                    <a:pt x="155600" y="254444"/>
                  </a:lnTo>
                  <a:lnTo>
                    <a:pt x="150418" y="251561"/>
                  </a:lnTo>
                  <a:lnTo>
                    <a:pt x="127825" y="215595"/>
                  </a:lnTo>
                  <a:lnTo>
                    <a:pt x="126873" y="204216"/>
                  </a:lnTo>
                  <a:lnTo>
                    <a:pt x="126873" y="177609"/>
                  </a:lnTo>
                  <a:lnTo>
                    <a:pt x="127774" y="165557"/>
                  </a:lnTo>
                  <a:lnTo>
                    <a:pt x="127876" y="164249"/>
                  </a:lnTo>
                  <a:lnTo>
                    <a:pt x="130873" y="152247"/>
                  </a:lnTo>
                  <a:lnTo>
                    <a:pt x="130911" y="152069"/>
                  </a:lnTo>
                  <a:lnTo>
                    <a:pt x="161836" y="117335"/>
                  </a:lnTo>
                  <a:lnTo>
                    <a:pt x="185864" y="112712"/>
                  </a:lnTo>
                  <a:lnTo>
                    <a:pt x="197993" y="113868"/>
                  </a:lnTo>
                  <a:lnTo>
                    <a:pt x="197815" y="113868"/>
                  </a:lnTo>
                  <a:lnTo>
                    <a:pt x="208648" y="117335"/>
                  </a:lnTo>
                  <a:lnTo>
                    <a:pt x="208495" y="117335"/>
                  </a:lnTo>
                  <a:lnTo>
                    <a:pt x="217627" y="122872"/>
                  </a:lnTo>
                  <a:lnTo>
                    <a:pt x="225615" y="130746"/>
                  </a:lnTo>
                  <a:lnTo>
                    <a:pt x="240334" y="180594"/>
                  </a:lnTo>
                  <a:lnTo>
                    <a:pt x="240334" y="102184"/>
                  </a:lnTo>
                  <a:lnTo>
                    <a:pt x="239598" y="101447"/>
                  </a:lnTo>
                  <a:lnTo>
                    <a:pt x="226237" y="93459"/>
                  </a:lnTo>
                  <a:lnTo>
                    <a:pt x="210858" y="88658"/>
                  </a:lnTo>
                  <a:lnTo>
                    <a:pt x="193484" y="87058"/>
                  </a:lnTo>
                  <a:lnTo>
                    <a:pt x="173113" y="89433"/>
                  </a:lnTo>
                  <a:lnTo>
                    <a:pt x="155333" y="96545"/>
                  </a:lnTo>
                  <a:lnTo>
                    <a:pt x="140182" y="108394"/>
                  </a:lnTo>
                  <a:lnTo>
                    <a:pt x="127622" y="124968"/>
                  </a:lnTo>
                  <a:lnTo>
                    <a:pt x="126873" y="124968"/>
                  </a:lnTo>
                  <a:lnTo>
                    <a:pt x="126873" y="91516"/>
                  </a:lnTo>
                  <a:lnTo>
                    <a:pt x="96316" y="91516"/>
                  </a:lnTo>
                  <a:lnTo>
                    <a:pt x="96316" y="369633"/>
                  </a:lnTo>
                  <a:lnTo>
                    <a:pt x="126873" y="369633"/>
                  </a:lnTo>
                  <a:lnTo>
                    <a:pt x="126873" y="254444"/>
                  </a:lnTo>
                  <a:lnTo>
                    <a:pt x="127622" y="254444"/>
                  </a:lnTo>
                  <a:lnTo>
                    <a:pt x="138722" y="268452"/>
                  </a:lnTo>
                  <a:lnTo>
                    <a:pt x="151930" y="278447"/>
                  </a:lnTo>
                  <a:lnTo>
                    <a:pt x="167259" y="284454"/>
                  </a:lnTo>
                  <a:lnTo>
                    <a:pt x="184721" y="286448"/>
                  </a:lnTo>
                  <a:lnTo>
                    <a:pt x="203835" y="284657"/>
                  </a:lnTo>
                  <a:lnTo>
                    <a:pt x="220814" y="279273"/>
                  </a:lnTo>
                  <a:lnTo>
                    <a:pt x="235648" y="270294"/>
                  </a:lnTo>
                  <a:lnTo>
                    <a:pt x="245262" y="260794"/>
                  </a:lnTo>
                  <a:lnTo>
                    <a:pt x="248348" y="257746"/>
                  </a:lnTo>
                  <a:lnTo>
                    <a:pt x="258508" y="242176"/>
                  </a:lnTo>
                  <a:lnTo>
                    <a:pt x="265772" y="224218"/>
                  </a:lnTo>
                  <a:lnTo>
                    <a:pt x="270065" y="204216"/>
                  </a:lnTo>
                  <a:lnTo>
                    <a:pt x="270129" y="203885"/>
                  </a:lnTo>
                  <a:lnTo>
                    <a:pt x="271589" y="181178"/>
                  </a:lnTo>
                  <a:close/>
                </a:path>
                <a:path w="535939" h="370205">
                  <a:moveTo>
                    <a:pt x="350837" y="91516"/>
                  </a:moveTo>
                  <a:lnTo>
                    <a:pt x="320281" y="91516"/>
                  </a:lnTo>
                  <a:lnTo>
                    <a:pt x="320281" y="282003"/>
                  </a:lnTo>
                  <a:lnTo>
                    <a:pt x="350837" y="282003"/>
                  </a:lnTo>
                  <a:lnTo>
                    <a:pt x="350837" y="91516"/>
                  </a:lnTo>
                  <a:close/>
                </a:path>
                <a:path w="535939" h="370205">
                  <a:moveTo>
                    <a:pt x="356031" y="17716"/>
                  </a:moveTo>
                  <a:lnTo>
                    <a:pt x="354063" y="12954"/>
                  </a:lnTo>
                  <a:lnTo>
                    <a:pt x="346265" y="5397"/>
                  </a:lnTo>
                  <a:lnTo>
                    <a:pt x="341503" y="3492"/>
                  </a:lnTo>
                  <a:lnTo>
                    <a:pt x="330504" y="3492"/>
                  </a:lnTo>
                  <a:lnTo>
                    <a:pt x="325805" y="5397"/>
                  </a:lnTo>
                  <a:lnTo>
                    <a:pt x="322008" y="9220"/>
                  </a:lnTo>
                  <a:lnTo>
                    <a:pt x="318135" y="12954"/>
                  </a:lnTo>
                  <a:lnTo>
                    <a:pt x="316230" y="17716"/>
                  </a:lnTo>
                  <a:lnTo>
                    <a:pt x="316230" y="29146"/>
                  </a:lnTo>
                  <a:lnTo>
                    <a:pt x="318135" y="33845"/>
                  </a:lnTo>
                  <a:lnTo>
                    <a:pt x="322008" y="37528"/>
                  </a:lnTo>
                  <a:lnTo>
                    <a:pt x="325805" y="41275"/>
                  </a:lnTo>
                  <a:lnTo>
                    <a:pt x="330504" y="43129"/>
                  </a:lnTo>
                  <a:lnTo>
                    <a:pt x="341503" y="43129"/>
                  </a:lnTo>
                  <a:lnTo>
                    <a:pt x="346100" y="41275"/>
                  </a:lnTo>
                  <a:lnTo>
                    <a:pt x="349999" y="37528"/>
                  </a:lnTo>
                  <a:lnTo>
                    <a:pt x="354063" y="33528"/>
                  </a:lnTo>
                  <a:lnTo>
                    <a:pt x="355930" y="29146"/>
                  </a:lnTo>
                  <a:lnTo>
                    <a:pt x="356031" y="17716"/>
                  </a:lnTo>
                  <a:close/>
                </a:path>
                <a:path w="535939" h="370205">
                  <a:moveTo>
                    <a:pt x="443090" y="91516"/>
                  </a:moveTo>
                  <a:lnTo>
                    <a:pt x="412546" y="91516"/>
                  </a:lnTo>
                  <a:lnTo>
                    <a:pt x="412546" y="282003"/>
                  </a:lnTo>
                  <a:lnTo>
                    <a:pt x="443090" y="282003"/>
                  </a:lnTo>
                  <a:lnTo>
                    <a:pt x="443090" y="91516"/>
                  </a:lnTo>
                  <a:close/>
                </a:path>
                <a:path w="535939" h="370205">
                  <a:moveTo>
                    <a:pt x="448297" y="17716"/>
                  </a:moveTo>
                  <a:lnTo>
                    <a:pt x="446328" y="12954"/>
                  </a:lnTo>
                  <a:lnTo>
                    <a:pt x="438518" y="5397"/>
                  </a:lnTo>
                  <a:lnTo>
                    <a:pt x="433755" y="3492"/>
                  </a:lnTo>
                  <a:lnTo>
                    <a:pt x="422770" y="3492"/>
                  </a:lnTo>
                  <a:lnTo>
                    <a:pt x="418071" y="5397"/>
                  </a:lnTo>
                  <a:lnTo>
                    <a:pt x="414261" y="9220"/>
                  </a:lnTo>
                  <a:lnTo>
                    <a:pt x="410387" y="12954"/>
                  </a:lnTo>
                  <a:lnTo>
                    <a:pt x="408495" y="17716"/>
                  </a:lnTo>
                  <a:lnTo>
                    <a:pt x="408495" y="29146"/>
                  </a:lnTo>
                  <a:lnTo>
                    <a:pt x="410387" y="33845"/>
                  </a:lnTo>
                  <a:lnTo>
                    <a:pt x="414261" y="37528"/>
                  </a:lnTo>
                  <a:lnTo>
                    <a:pt x="418071" y="41275"/>
                  </a:lnTo>
                  <a:lnTo>
                    <a:pt x="422770" y="43129"/>
                  </a:lnTo>
                  <a:lnTo>
                    <a:pt x="433755" y="43129"/>
                  </a:lnTo>
                  <a:lnTo>
                    <a:pt x="438365" y="41275"/>
                  </a:lnTo>
                  <a:lnTo>
                    <a:pt x="442264" y="37528"/>
                  </a:lnTo>
                  <a:lnTo>
                    <a:pt x="446328" y="33528"/>
                  </a:lnTo>
                  <a:lnTo>
                    <a:pt x="448195" y="29146"/>
                  </a:lnTo>
                  <a:lnTo>
                    <a:pt x="448297" y="17716"/>
                  </a:lnTo>
                  <a:close/>
                </a:path>
                <a:path w="535939" h="370205">
                  <a:moveTo>
                    <a:pt x="535355" y="0"/>
                  </a:moveTo>
                  <a:lnTo>
                    <a:pt x="504812" y="0"/>
                  </a:lnTo>
                  <a:lnTo>
                    <a:pt x="504812" y="282003"/>
                  </a:lnTo>
                  <a:lnTo>
                    <a:pt x="535355" y="282003"/>
                  </a:lnTo>
                  <a:lnTo>
                    <a:pt x="5353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9068" y="2300831"/>
              <a:ext cx="166114" cy="1993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7358" y="2217265"/>
              <a:ext cx="1590285" cy="3589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282" y="2807622"/>
              <a:ext cx="150494" cy="1993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180" y="2812067"/>
              <a:ext cx="158112" cy="1949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302260" y="2716433"/>
              <a:ext cx="115570" cy="286385"/>
            </a:xfrm>
            <a:custGeom>
              <a:avLst/>
              <a:gdLst/>
              <a:ahLst/>
              <a:cxnLst/>
              <a:rect l="l" t="t" r="r" b="b"/>
              <a:pathLst>
                <a:path w="115569" h="286385">
                  <a:moveTo>
                    <a:pt x="102362" y="0"/>
                  </a:moveTo>
                  <a:lnTo>
                    <a:pt x="93027" y="0"/>
                  </a:lnTo>
                  <a:lnTo>
                    <a:pt x="80646" y="1084"/>
                  </a:lnTo>
                  <a:lnTo>
                    <a:pt x="42300" y="26890"/>
                  </a:lnTo>
                  <a:lnTo>
                    <a:pt x="32576" y="64771"/>
                  </a:lnTo>
                  <a:lnTo>
                    <a:pt x="32576" y="95633"/>
                  </a:lnTo>
                  <a:lnTo>
                    <a:pt x="0" y="95633"/>
                  </a:lnTo>
                  <a:lnTo>
                    <a:pt x="0" y="121665"/>
                  </a:lnTo>
                  <a:lnTo>
                    <a:pt x="32576" y="121665"/>
                  </a:lnTo>
                  <a:lnTo>
                    <a:pt x="32576" y="286130"/>
                  </a:lnTo>
                  <a:lnTo>
                    <a:pt x="62927" y="286130"/>
                  </a:lnTo>
                  <a:lnTo>
                    <a:pt x="62927" y="121665"/>
                  </a:lnTo>
                  <a:lnTo>
                    <a:pt x="107567" y="121665"/>
                  </a:lnTo>
                  <a:lnTo>
                    <a:pt x="107567" y="95633"/>
                  </a:lnTo>
                  <a:lnTo>
                    <a:pt x="62927" y="95633"/>
                  </a:lnTo>
                  <a:lnTo>
                    <a:pt x="62927" y="66233"/>
                  </a:lnTo>
                  <a:lnTo>
                    <a:pt x="64926" y="48563"/>
                  </a:lnTo>
                  <a:lnTo>
                    <a:pt x="70920" y="35941"/>
                  </a:lnTo>
                  <a:lnTo>
                    <a:pt x="80902" y="28368"/>
                  </a:lnTo>
                  <a:lnTo>
                    <a:pt x="94866" y="25844"/>
                  </a:lnTo>
                  <a:lnTo>
                    <a:pt x="102487" y="25844"/>
                  </a:lnTo>
                  <a:lnTo>
                    <a:pt x="109219" y="27561"/>
                  </a:lnTo>
                  <a:lnTo>
                    <a:pt x="115189" y="30862"/>
                  </a:lnTo>
                  <a:lnTo>
                    <a:pt x="115189" y="3365"/>
                  </a:lnTo>
                  <a:lnTo>
                    <a:pt x="109728" y="1144"/>
                  </a:lnTo>
                  <a:lnTo>
                    <a:pt x="102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517" y="2807622"/>
              <a:ext cx="187512" cy="19938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4304" y="2807622"/>
              <a:ext cx="126298" cy="1993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04603" y="2755676"/>
              <a:ext cx="111254" cy="2509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47939" y="2720562"/>
              <a:ext cx="1927663" cy="3696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7877" y="3230852"/>
              <a:ext cx="208915" cy="359410"/>
            </a:xfrm>
            <a:custGeom>
              <a:avLst/>
              <a:gdLst/>
              <a:ahLst/>
              <a:cxnLst/>
              <a:rect l="l" t="t" r="r" b="b"/>
              <a:pathLst>
                <a:path w="208915" h="359410">
                  <a:moveTo>
                    <a:pt x="126301" y="219837"/>
                  </a:moveTo>
                  <a:lnTo>
                    <a:pt x="101155" y="184721"/>
                  </a:lnTo>
                  <a:lnTo>
                    <a:pt x="65468" y="168846"/>
                  </a:lnTo>
                  <a:lnTo>
                    <a:pt x="59817" y="166560"/>
                  </a:lnTo>
                  <a:lnTo>
                    <a:pt x="49911" y="162369"/>
                  </a:lnTo>
                  <a:lnTo>
                    <a:pt x="45656" y="160020"/>
                  </a:lnTo>
                  <a:lnTo>
                    <a:pt x="42227" y="157416"/>
                  </a:lnTo>
                  <a:lnTo>
                    <a:pt x="38735" y="154813"/>
                  </a:lnTo>
                  <a:lnTo>
                    <a:pt x="36131" y="151828"/>
                  </a:lnTo>
                  <a:lnTo>
                    <a:pt x="34290" y="148463"/>
                  </a:lnTo>
                  <a:lnTo>
                    <a:pt x="32512" y="145097"/>
                  </a:lnTo>
                  <a:lnTo>
                    <a:pt x="31623" y="140970"/>
                  </a:lnTo>
                  <a:lnTo>
                    <a:pt x="31623" y="132016"/>
                  </a:lnTo>
                  <a:lnTo>
                    <a:pt x="53721" y="111188"/>
                  </a:lnTo>
                  <a:lnTo>
                    <a:pt x="58356" y="109855"/>
                  </a:lnTo>
                  <a:lnTo>
                    <a:pt x="63500" y="109220"/>
                  </a:lnTo>
                  <a:lnTo>
                    <a:pt x="69215" y="109220"/>
                  </a:lnTo>
                  <a:lnTo>
                    <a:pt x="82486" y="110070"/>
                  </a:lnTo>
                  <a:lnTo>
                    <a:pt x="94970" y="112661"/>
                  </a:lnTo>
                  <a:lnTo>
                    <a:pt x="106654" y="116954"/>
                  </a:lnTo>
                  <a:lnTo>
                    <a:pt x="117538" y="122999"/>
                  </a:lnTo>
                  <a:lnTo>
                    <a:pt x="117538" y="109220"/>
                  </a:lnTo>
                  <a:lnTo>
                    <a:pt x="117538" y="92075"/>
                  </a:lnTo>
                  <a:lnTo>
                    <a:pt x="107454" y="88366"/>
                  </a:lnTo>
                  <a:lnTo>
                    <a:pt x="96723" y="85699"/>
                  </a:lnTo>
                  <a:lnTo>
                    <a:pt x="85331" y="84099"/>
                  </a:lnTo>
                  <a:lnTo>
                    <a:pt x="73279" y="83566"/>
                  </a:lnTo>
                  <a:lnTo>
                    <a:pt x="66370" y="83781"/>
                  </a:lnTo>
                  <a:lnTo>
                    <a:pt x="28168" y="94322"/>
                  </a:lnTo>
                  <a:lnTo>
                    <a:pt x="381" y="129667"/>
                  </a:lnTo>
                  <a:lnTo>
                    <a:pt x="381" y="145923"/>
                  </a:lnTo>
                  <a:lnTo>
                    <a:pt x="1384" y="151828"/>
                  </a:lnTo>
                  <a:lnTo>
                    <a:pt x="1460" y="152336"/>
                  </a:lnTo>
                  <a:lnTo>
                    <a:pt x="35687" y="187325"/>
                  </a:lnTo>
                  <a:lnTo>
                    <a:pt x="57594" y="196405"/>
                  </a:lnTo>
                  <a:lnTo>
                    <a:pt x="73787" y="203009"/>
                  </a:lnTo>
                  <a:lnTo>
                    <a:pt x="78422" y="205486"/>
                  </a:lnTo>
                  <a:lnTo>
                    <a:pt x="82296" y="208216"/>
                  </a:lnTo>
                  <a:lnTo>
                    <a:pt x="86233" y="210947"/>
                  </a:lnTo>
                  <a:lnTo>
                    <a:pt x="89281" y="214058"/>
                  </a:lnTo>
                  <a:lnTo>
                    <a:pt x="93916" y="221107"/>
                  </a:lnTo>
                  <a:lnTo>
                    <a:pt x="95059" y="225425"/>
                  </a:lnTo>
                  <a:lnTo>
                    <a:pt x="95059" y="230505"/>
                  </a:lnTo>
                  <a:lnTo>
                    <a:pt x="92544" y="242214"/>
                  </a:lnTo>
                  <a:lnTo>
                    <a:pt x="85013" y="250596"/>
                  </a:lnTo>
                  <a:lnTo>
                    <a:pt x="72453" y="255625"/>
                  </a:lnTo>
                  <a:lnTo>
                    <a:pt x="54864" y="257302"/>
                  </a:lnTo>
                  <a:lnTo>
                    <a:pt x="40208" y="256146"/>
                  </a:lnTo>
                  <a:lnTo>
                    <a:pt x="26174" y="252691"/>
                  </a:lnTo>
                  <a:lnTo>
                    <a:pt x="12763" y="246938"/>
                  </a:lnTo>
                  <a:lnTo>
                    <a:pt x="0" y="238887"/>
                  </a:lnTo>
                  <a:lnTo>
                    <a:pt x="0" y="271653"/>
                  </a:lnTo>
                  <a:lnTo>
                    <a:pt x="36741" y="282257"/>
                  </a:lnTo>
                  <a:lnTo>
                    <a:pt x="46799" y="282752"/>
                  </a:lnTo>
                  <a:lnTo>
                    <a:pt x="45783" y="282752"/>
                  </a:lnTo>
                  <a:lnTo>
                    <a:pt x="45783" y="312356"/>
                  </a:lnTo>
                  <a:lnTo>
                    <a:pt x="49593" y="311848"/>
                  </a:lnTo>
                  <a:lnTo>
                    <a:pt x="52133" y="311594"/>
                  </a:lnTo>
                  <a:lnTo>
                    <a:pt x="53403" y="311594"/>
                  </a:lnTo>
                  <a:lnTo>
                    <a:pt x="63906" y="312508"/>
                  </a:lnTo>
                  <a:lnTo>
                    <a:pt x="71412" y="315239"/>
                  </a:lnTo>
                  <a:lnTo>
                    <a:pt x="75907" y="319786"/>
                  </a:lnTo>
                  <a:lnTo>
                    <a:pt x="77406" y="326136"/>
                  </a:lnTo>
                  <a:lnTo>
                    <a:pt x="75768" y="333463"/>
                  </a:lnTo>
                  <a:lnTo>
                    <a:pt x="70840" y="338709"/>
                  </a:lnTo>
                  <a:lnTo>
                    <a:pt x="62623" y="341845"/>
                  </a:lnTo>
                  <a:lnTo>
                    <a:pt x="51117" y="342900"/>
                  </a:lnTo>
                  <a:lnTo>
                    <a:pt x="47815" y="342900"/>
                  </a:lnTo>
                  <a:lnTo>
                    <a:pt x="43434" y="342519"/>
                  </a:lnTo>
                  <a:lnTo>
                    <a:pt x="38773" y="341845"/>
                  </a:lnTo>
                  <a:lnTo>
                    <a:pt x="38100" y="341845"/>
                  </a:lnTo>
                  <a:lnTo>
                    <a:pt x="38100" y="358521"/>
                  </a:lnTo>
                  <a:lnTo>
                    <a:pt x="41465" y="358775"/>
                  </a:lnTo>
                  <a:lnTo>
                    <a:pt x="45529" y="358902"/>
                  </a:lnTo>
                  <a:lnTo>
                    <a:pt x="50228" y="358902"/>
                  </a:lnTo>
                  <a:lnTo>
                    <a:pt x="88607" y="350710"/>
                  </a:lnTo>
                  <a:lnTo>
                    <a:pt x="101409" y="326136"/>
                  </a:lnTo>
                  <a:lnTo>
                    <a:pt x="101409" y="317182"/>
                  </a:lnTo>
                  <a:lnTo>
                    <a:pt x="98920" y="311848"/>
                  </a:lnTo>
                  <a:lnTo>
                    <a:pt x="98793" y="311594"/>
                  </a:lnTo>
                  <a:lnTo>
                    <a:pt x="98171" y="310261"/>
                  </a:lnTo>
                  <a:lnTo>
                    <a:pt x="65849" y="297878"/>
                  </a:lnTo>
                  <a:lnTo>
                    <a:pt x="65849" y="282956"/>
                  </a:lnTo>
                  <a:lnTo>
                    <a:pt x="65849" y="282257"/>
                  </a:lnTo>
                  <a:lnTo>
                    <a:pt x="64731" y="282257"/>
                  </a:lnTo>
                  <a:lnTo>
                    <a:pt x="65849" y="282092"/>
                  </a:lnTo>
                  <a:lnTo>
                    <a:pt x="72555" y="281101"/>
                  </a:lnTo>
                  <a:lnTo>
                    <a:pt x="79438" y="279654"/>
                  </a:lnTo>
                  <a:lnTo>
                    <a:pt x="83350" y="278511"/>
                  </a:lnTo>
                  <a:lnTo>
                    <a:pt x="86017" y="277736"/>
                  </a:lnTo>
                  <a:lnTo>
                    <a:pt x="120078" y="252095"/>
                  </a:lnTo>
                  <a:lnTo>
                    <a:pt x="126301" y="236982"/>
                  </a:lnTo>
                  <a:lnTo>
                    <a:pt x="126301" y="219837"/>
                  </a:lnTo>
                  <a:close/>
                </a:path>
                <a:path w="208915" h="359410">
                  <a:moveTo>
                    <a:pt x="203708" y="88011"/>
                  </a:moveTo>
                  <a:lnTo>
                    <a:pt x="173164" y="88011"/>
                  </a:lnTo>
                  <a:lnTo>
                    <a:pt x="173164" y="278511"/>
                  </a:lnTo>
                  <a:lnTo>
                    <a:pt x="203708" y="278511"/>
                  </a:lnTo>
                  <a:lnTo>
                    <a:pt x="203708" y="88011"/>
                  </a:lnTo>
                  <a:close/>
                </a:path>
                <a:path w="208915" h="359410">
                  <a:moveTo>
                    <a:pt x="208915" y="14224"/>
                  </a:moveTo>
                  <a:lnTo>
                    <a:pt x="206946" y="9461"/>
                  </a:lnTo>
                  <a:lnTo>
                    <a:pt x="199136" y="1905"/>
                  </a:lnTo>
                  <a:lnTo>
                    <a:pt x="194373" y="0"/>
                  </a:lnTo>
                  <a:lnTo>
                    <a:pt x="183388" y="0"/>
                  </a:lnTo>
                  <a:lnTo>
                    <a:pt x="178689" y="1905"/>
                  </a:lnTo>
                  <a:lnTo>
                    <a:pt x="174879" y="5715"/>
                  </a:lnTo>
                  <a:lnTo>
                    <a:pt x="171005" y="9461"/>
                  </a:lnTo>
                  <a:lnTo>
                    <a:pt x="169100" y="14224"/>
                  </a:lnTo>
                  <a:lnTo>
                    <a:pt x="169100" y="25654"/>
                  </a:lnTo>
                  <a:lnTo>
                    <a:pt x="171005" y="30353"/>
                  </a:lnTo>
                  <a:lnTo>
                    <a:pt x="174879" y="34036"/>
                  </a:lnTo>
                  <a:lnTo>
                    <a:pt x="178689" y="37782"/>
                  </a:lnTo>
                  <a:lnTo>
                    <a:pt x="183388" y="39624"/>
                  </a:lnTo>
                  <a:lnTo>
                    <a:pt x="194373" y="39624"/>
                  </a:lnTo>
                  <a:lnTo>
                    <a:pt x="198983" y="37782"/>
                  </a:lnTo>
                  <a:lnTo>
                    <a:pt x="202882" y="34036"/>
                  </a:lnTo>
                  <a:lnTo>
                    <a:pt x="206946" y="30035"/>
                  </a:lnTo>
                  <a:lnTo>
                    <a:pt x="208800" y="25654"/>
                  </a:lnTo>
                  <a:lnTo>
                    <a:pt x="208915" y="14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686" y="3223223"/>
              <a:ext cx="2337993" cy="29057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96353" y="3734153"/>
              <a:ext cx="853440" cy="287020"/>
            </a:xfrm>
            <a:custGeom>
              <a:avLst/>
              <a:gdLst/>
              <a:ahLst/>
              <a:cxnLst/>
              <a:rect l="l" t="t" r="r" b="b"/>
              <a:pathLst>
                <a:path w="853439" h="287020">
                  <a:moveTo>
                    <a:pt x="175641" y="0"/>
                  </a:moveTo>
                  <a:lnTo>
                    <a:pt x="145097" y="0"/>
                  </a:lnTo>
                  <a:lnTo>
                    <a:pt x="145097" y="117919"/>
                  </a:lnTo>
                  <a:lnTo>
                    <a:pt x="145097" y="167767"/>
                  </a:lnTo>
                  <a:lnTo>
                    <a:pt x="145097" y="195897"/>
                  </a:lnTo>
                  <a:lnTo>
                    <a:pt x="144106" y="209308"/>
                  </a:lnTo>
                  <a:lnTo>
                    <a:pt x="120675" y="250418"/>
                  </a:lnTo>
                  <a:lnTo>
                    <a:pt x="87820" y="260794"/>
                  </a:lnTo>
                  <a:lnTo>
                    <a:pt x="75933" y="259638"/>
                  </a:lnTo>
                  <a:lnTo>
                    <a:pt x="75666" y="259638"/>
                  </a:lnTo>
                  <a:lnTo>
                    <a:pt x="39890" y="231317"/>
                  </a:lnTo>
                  <a:lnTo>
                    <a:pt x="31330" y="191185"/>
                  </a:lnTo>
                  <a:lnTo>
                    <a:pt x="31242" y="189738"/>
                  </a:lnTo>
                  <a:lnTo>
                    <a:pt x="32245" y="172656"/>
                  </a:lnTo>
                  <a:lnTo>
                    <a:pt x="47244" y="133159"/>
                  </a:lnTo>
                  <a:lnTo>
                    <a:pt x="66078" y="117919"/>
                  </a:lnTo>
                  <a:lnTo>
                    <a:pt x="65925" y="117919"/>
                  </a:lnTo>
                  <a:lnTo>
                    <a:pt x="77978" y="113982"/>
                  </a:lnTo>
                  <a:lnTo>
                    <a:pt x="91186" y="112712"/>
                  </a:lnTo>
                  <a:lnTo>
                    <a:pt x="102387" y="113703"/>
                  </a:lnTo>
                  <a:lnTo>
                    <a:pt x="136525" y="137147"/>
                  </a:lnTo>
                  <a:lnTo>
                    <a:pt x="145097" y="167767"/>
                  </a:lnTo>
                  <a:lnTo>
                    <a:pt x="145097" y="117919"/>
                  </a:lnTo>
                  <a:lnTo>
                    <a:pt x="144399" y="117919"/>
                  </a:lnTo>
                  <a:lnTo>
                    <a:pt x="140436" y="112712"/>
                  </a:lnTo>
                  <a:lnTo>
                    <a:pt x="134112" y="104406"/>
                  </a:lnTo>
                  <a:lnTo>
                    <a:pt x="121158" y="94767"/>
                  </a:lnTo>
                  <a:lnTo>
                    <a:pt x="105537" y="88988"/>
                  </a:lnTo>
                  <a:lnTo>
                    <a:pt x="87249" y="87058"/>
                  </a:lnTo>
                  <a:lnTo>
                    <a:pt x="68427" y="88823"/>
                  </a:lnTo>
                  <a:lnTo>
                    <a:pt x="23812" y="115506"/>
                  </a:lnTo>
                  <a:lnTo>
                    <a:pt x="1485" y="168744"/>
                  </a:lnTo>
                  <a:lnTo>
                    <a:pt x="101" y="189738"/>
                  </a:lnTo>
                  <a:lnTo>
                    <a:pt x="0" y="191185"/>
                  </a:lnTo>
                  <a:lnTo>
                    <a:pt x="5384" y="230670"/>
                  </a:lnTo>
                  <a:lnTo>
                    <a:pt x="33159" y="272059"/>
                  </a:lnTo>
                  <a:lnTo>
                    <a:pt x="78867" y="286448"/>
                  </a:lnTo>
                  <a:lnTo>
                    <a:pt x="99568" y="284149"/>
                  </a:lnTo>
                  <a:lnTo>
                    <a:pt x="117398" y="277241"/>
                  </a:lnTo>
                  <a:lnTo>
                    <a:pt x="132334" y="265734"/>
                  </a:lnTo>
                  <a:lnTo>
                    <a:pt x="135991" y="260845"/>
                  </a:lnTo>
                  <a:lnTo>
                    <a:pt x="144399" y="249605"/>
                  </a:lnTo>
                  <a:lnTo>
                    <a:pt x="145097" y="249605"/>
                  </a:lnTo>
                  <a:lnTo>
                    <a:pt x="145097" y="282003"/>
                  </a:lnTo>
                  <a:lnTo>
                    <a:pt x="175641" y="282003"/>
                  </a:lnTo>
                  <a:lnTo>
                    <a:pt x="175641" y="249605"/>
                  </a:lnTo>
                  <a:lnTo>
                    <a:pt x="175641" y="117919"/>
                  </a:lnTo>
                  <a:lnTo>
                    <a:pt x="175641" y="0"/>
                  </a:lnTo>
                  <a:close/>
                </a:path>
                <a:path w="853439" h="287020">
                  <a:moveTo>
                    <a:pt x="835914" y="8509"/>
                  </a:moveTo>
                  <a:lnTo>
                    <a:pt x="816927" y="8509"/>
                  </a:lnTo>
                  <a:lnTo>
                    <a:pt x="815657" y="17335"/>
                  </a:lnTo>
                  <a:lnTo>
                    <a:pt x="812038" y="24320"/>
                  </a:lnTo>
                  <a:lnTo>
                    <a:pt x="800036" y="34721"/>
                  </a:lnTo>
                  <a:lnTo>
                    <a:pt x="792797" y="37338"/>
                  </a:lnTo>
                  <a:lnTo>
                    <a:pt x="784352" y="37338"/>
                  </a:lnTo>
                  <a:lnTo>
                    <a:pt x="771842" y="35623"/>
                  </a:lnTo>
                  <a:lnTo>
                    <a:pt x="771359" y="35623"/>
                  </a:lnTo>
                  <a:lnTo>
                    <a:pt x="761492" y="30137"/>
                  </a:lnTo>
                  <a:lnTo>
                    <a:pt x="755205" y="21132"/>
                  </a:lnTo>
                  <a:lnTo>
                    <a:pt x="752348" y="8509"/>
                  </a:lnTo>
                  <a:lnTo>
                    <a:pt x="733742" y="8509"/>
                  </a:lnTo>
                  <a:lnTo>
                    <a:pt x="735012" y="18605"/>
                  </a:lnTo>
                  <a:lnTo>
                    <a:pt x="737857" y="27508"/>
                  </a:lnTo>
                  <a:lnTo>
                    <a:pt x="737895" y="27647"/>
                  </a:lnTo>
                  <a:lnTo>
                    <a:pt x="773595" y="54622"/>
                  </a:lnTo>
                  <a:lnTo>
                    <a:pt x="783971" y="55435"/>
                  </a:lnTo>
                  <a:lnTo>
                    <a:pt x="793991" y="54622"/>
                  </a:lnTo>
                  <a:lnTo>
                    <a:pt x="830783" y="27647"/>
                  </a:lnTo>
                  <a:lnTo>
                    <a:pt x="834377" y="17335"/>
                  </a:lnTo>
                  <a:lnTo>
                    <a:pt x="835914" y="8509"/>
                  </a:lnTo>
                  <a:close/>
                </a:path>
                <a:path w="853439" h="287020">
                  <a:moveTo>
                    <a:pt x="853376" y="158115"/>
                  </a:moveTo>
                  <a:lnTo>
                    <a:pt x="849172" y="127025"/>
                  </a:lnTo>
                  <a:lnTo>
                    <a:pt x="841044" y="112712"/>
                  </a:lnTo>
                  <a:lnTo>
                    <a:pt x="836612" y="104902"/>
                  </a:lnTo>
                  <a:lnTo>
                    <a:pt x="815581" y="91503"/>
                  </a:lnTo>
                  <a:lnTo>
                    <a:pt x="786193" y="87058"/>
                  </a:lnTo>
                  <a:lnTo>
                    <a:pt x="768400" y="88163"/>
                  </a:lnTo>
                  <a:lnTo>
                    <a:pt x="751700" y="91503"/>
                  </a:lnTo>
                  <a:lnTo>
                    <a:pt x="736066" y="97078"/>
                  </a:lnTo>
                  <a:lnTo>
                    <a:pt x="721487" y="104902"/>
                  </a:lnTo>
                  <a:lnTo>
                    <a:pt x="721487" y="136144"/>
                  </a:lnTo>
                  <a:lnTo>
                    <a:pt x="735761" y="125882"/>
                  </a:lnTo>
                  <a:lnTo>
                    <a:pt x="750874" y="118567"/>
                  </a:lnTo>
                  <a:lnTo>
                    <a:pt x="766813" y="114173"/>
                  </a:lnTo>
                  <a:lnTo>
                    <a:pt x="783590" y="112712"/>
                  </a:lnTo>
                  <a:lnTo>
                    <a:pt x="800760" y="115747"/>
                  </a:lnTo>
                  <a:lnTo>
                    <a:pt x="813015" y="124853"/>
                  </a:lnTo>
                  <a:lnTo>
                    <a:pt x="820381" y="140030"/>
                  </a:lnTo>
                  <a:lnTo>
                    <a:pt x="822833" y="161290"/>
                  </a:lnTo>
                  <a:lnTo>
                    <a:pt x="822833" y="185597"/>
                  </a:lnTo>
                  <a:lnTo>
                    <a:pt x="822833" y="204584"/>
                  </a:lnTo>
                  <a:lnTo>
                    <a:pt x="808037" y="244919"/>
                  </a:lnTo>
                  <a:lnTo>
                    <a:pt x="770572" y="260794"/>
                  </a:lnTo>
                  <a:lnTo>
                    <a:pt x="762698" y="260235"/>
                  </a:lnTo>
                  <a:lnTo>
                    <a:pt x="734123" y="238442"/>
                  </a:lnTo>
                  <a:lnTo>
                    <a:pt x="734123" y="229158"/>
                  </a:lnTo>
                  <a:lnTo>
                    <a:pt x="758304" y="196062"/>
                  </a:lnTo>
                  <a:lnTo>
                    <a:pt x="822833" y="185597"/>
                  </a:lnTo>
                  <a:lnTo>
                    <a:pt x="822833" y="161290"/>
                  </a:lnTo>
                  <a:lnTo>
                    <a:pt x="765746" y="169291"/>
                  </a:lnTo>
                  <a:lnTo>
                    <a:pt x="718591" y="189166"/>
                  </a:lnTo>
                  <a:lnTo>
                    <a:pt x="702881" y="231394"/>
                  </a:lnTo>
                  <a:lnTo>
                    <a:pt x="703884" y="243243"/>
                  </a:lnTo>
                  <a:lnTo>
                    <a:pt x="727773" y="277977"/>
                  </a:lnTo>
                  <a:lnTo>
                    <a:pt x="763524" y="286448"/>
                  </a:lnTo>
                  <a:lnTo>
                    <a:pt x="781685" y="284314"/>
                  </a:lnTo>
                  <a:lnTo>
                    <a:pt x="797331" y="277977"/>
                  </a:lnTo>
                  <a:lnTo>
                    <a:pt x="810996" y="267208"/>
                  </a:lnTo>
                  <a:lnTo>
                    <a:pt x="815771" y="260794"/>
                  </a:lnTo>
                  <a:lnTo>
                    <a:pt x="822134" y="252209"/>
                  </a:lnTo>
                  <a:lnTo>
                    <a:pt x="822833" y="252209"/>
                  </a:lnTo>
                  <a:lnTo>
                    <a:pt x="822833" y="282003"/>
                  </a:lnTo>
                  <a:lnTo>
                    <a:pt x="853376" y="282003"/>
                  </a:lnTo>
                  <a:lnTo>
                    <a:pt x="853376" y="252209"/>
                  </a:lnTo>
                  <a:lnTo>
                    <a:pt x="853376" y="185597"/>
                  </a:lnTo>
                  <a:lnTo>
                    <a:pt x="853376" y="158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0707" y="3821201"/>
              <a:ext cx="166114" cy="1993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4364" y="3821201"/>
              <a:ext cx="143254" cy="1993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4338" y="3769257"/>
              <a:ext cx="111254" cy="25095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5742" y="3821201"/>
              <a:ext cx="166114" cy="1993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36295" y="3822281"/>
              <a:ext cx="99377" cy="1938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272413" y="3821201"/>
              <a:ext cx="270510" cy="194945"/>
            </a:xfrm>
            <a:custGeom>
              <a:avLst/>
              <a:gdLst/>
              <a:ahLst/>
              <a:cxnLst/>
              <a:rect l="l" t="t" r="r" b="b"/>
              <a:pathLst>
                <a:path w="270510" h="194945">
                  <a:moveTo>
                    <a:pt x="207644" y="0"/>
                  </a:moveTo>
                  <a:lnTo>
                    <a:pt x="187905" y="2464"/>
                  </a:lnTo>
                  <a:lnTo>
                    <a:pt x="170784" y="9857"/>
                  </a:lnTo>
                  <a:lnTo>
                    <a:pt x="156282" y="22179"/>
                  </a:lnTo>
                  <a:lnTo>
                    <a:pt x="144400" y="39430"/>
                  </a:lnTo>
                  <a:lnTo>
                    <a:pt x="141124" y="31002"/>
                  </a:lnTo>
                  <a:lnTo>
                    <a:pt x="108705" y="2713"/>
                  </a:lnTo>
                  <a:lnTo>
                    <a:pt x="90425" y="0"/>
                  </a:lnTo>
                  <a:lnTo>
                    <a:pt x="72152" y="2156"/>
                  </a:lnTo>
                  <a:lnTo>
                    <a:pt x="56200" y="8634"/>
                  </a:lnTo>
                  <a:lnTo>
                    <a:pt x="42580" y="19447"/>
                  </a:lnTo>
                  <a:lnTo>
                    <a:pt x="31305" y="34606"/>
                  </a:lnTo>
                  <a:lnTo>
                    <a:pt x="30546" y="34606"/>
                  </a:lnTo>
                  <a:lnTo>
                    <a:pt x="30546" y="4446"/>
                  </a:lnTo>
                  <a:lnTo>
                    <a:pt x="0" y="4446"/>
                  </a:lnTo>
                  <a:lnTo>
                    <a:pt x="0" y="194943"/>
                  </a:lnTo>
                  <a:lnTo>
                    <a:pt x="30546" y="194943"/>
                  </a:lnTo>
                  <a:lnTo>
                    <a:pt x="30546" y="86295"/>
                  </a:lnTo>
                  <a:lnTo>
                    <a:pt x="31356" y="73448"/>
                  </a:lnTo>
                  <a:lnTo>
                    <a:pt x="50518" y="35109"/>
                  </a:lnTo>
                  <a:lnTo>
                    <a:pt x="76647" y="25653"/>
                  </a:lnTo>
                  <a:lnTo>
                    <a:pt x="95611" y="29165"/>
                  </a:lnTo>
                  <a:lnTo>
                    <a:pt x="109165" y="39702"/>
                  </a:lnTo>
                  <a:lnTo>
                    <a:pt x="117302" y="57263"/>
                  </a:lnTo>
                  <a:lnTo>
                    <a:pt x="120016" y="81850"/>
                  </a:lnTo>
                  <a:lnTo>
                    <a:pt x="120016" y="194943"/>
                  </a:lnTo>
                  <a:lnTo>
                    <a:pt x="150497" y="194943"/>
                  </a:lnTo>
                  <a:lnTo>
                    <a:pt x="150497" y="86295"/>
                  </a:lnTo>
                  <a:lnTo>
                    <a:pt x="151354" y="74268"/>
                  </a:lnTo>
                  <a:lnTo>
                    <a:pt x="171401" y="35698"/>
                  </a:lnTo>
                  <a:lnTo>
                    <a:pt x="197424" y="25653"/>
                  </a:lnTo>
                  <a:lnTo>
                    <a:pt x="208115" y="26535"/>
                  </a:lnTo>
                  <a:lnTo>
                    <a:pt x="237570" y="58291"/>
                  </a:lnTo>
                  <a:lnTo>
                    <a:pt x="240029" y="85531"/>
                  </a:lnTo>
                  <a:lnTo>
                    <a:pt x="240029" y="194943"/>
                  </a:lnTo>
                  <a:lnTo>
                    <a:pt x="270511" y="194943"/>
                  </a:lnTo>
                  <a:lnTo>
                    <a:pt x="270511" y="77533"/>
                  </a:lnTo>
                  <a:lnTo>
                    <a:pt x="266582" y="43612"/>
                  </a:lnTo>
                  <a:lnTo>
                    <a:pt x="254794" y="19383"/>
                  </a:lnTo>
                  <a:lnTo>
                    <a:pt x="235149" y="4845"/>
                  </a:lnTo>
                  <a:lnTo>
                    <a:pt x="207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6484" y="3821201"/>
              <a:ext cx="150494" cy="1993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94442" y="3822281"/>
              <a:ext cx="99378" cy="19386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13890" y="3821201"/>
              <a:ext cx="166114" cy="1993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126168" y="3734143"/>
              <a:ext cx="31115" cy="282575"/>
            </a:xfrm>
            <a:custGeom>
              <a:avLst/>
              <a:gdLst/>
              <a:ahLst/>
              <a:cxnLst/>
              <a:rect l="l" t="t" r="r" b="b"/>
              <a:pathLst>
                <a:path w="31114" h="282575">
                  <a:moveTo>
                    <a:pt x="30546" y="0"/>
                  </a:moveTo>
                  <a:lnTo>
                    <a:pt x="0" y="0"/>
                  </a:lnTo>
                  <a:lnTo>
                    <a:pt x="0" y="282002"/>
                  </a:lnTo>
                  <a:lnTo>
                    <a:pt x="30546" y="282002"/>
                  </a:lnTo>
                  <a:lnTo>
                    <a:pt x="3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05417" y="3821201"/>
              <a:ext cx="166115" cy="19938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660201" y="4234582"/>
              <a:ext cx="150495" cy="293370"/>
            </a:xfrm>
            <a:custGeom>
              <a:avLst/>
              <a:gdLst/>
              <a:ahLst/>
              <a:cxnLst/>
              <a:rect l="l" t="t" r="r" b="b"/>
              <a:pathLst>
                <a:path w="150494" h="293370">
                  <a:moveTo>
                    <a:pt x="138168" y="119062"/>
                  </a:moveTo>
                  <a:lnTo>
                    <a:pt x="80708" y="119062"/>
                  </a:lnTo>
                  <a:lnTo>
                    <a:pt x="97876" y="122098"/>
                  </a:lnTo>
                  <a:lnTo>
                    <a:pt x="110139" y="131207"/>
                  </a:lnTo>
                  <a:lnTo>
                    <a:pt x="117496" y="146387"/>
                  </a:lnTo>
                  <a:lnTo>
                    <a:pt x="119948" y="167641"/>
                  </a:lnTo>
                  <a:lnTo>
                    <a:pt x="62863" y="175639"/>
                  </a:lnTo>
                  <a:lnTo>
                    <a:pt x="35359" y="182780"/>
                  </a:lnTo>
                  <a:lnTo>
                    <a:pt x="15715" y="195523"/>
                  </a:lnTo>
                  <a:lnTo>
                    <a:pt x="3928" y="213850"/>
                  </a:lnTo>
                  <a:lnTo>
                    <a:pt x="0" y="237744"/>
                  </a:lnTo>
                  <a:lnTo>
                    <a:pt x="1000" y="249601"/>
                  </a:lnTo>
                  <a:lnTo>
                    <a:pt x="24886" y="284331"/>
                  </a:lnTo>
                  <a:lnTo>
                    <a:pt x="60642" y="292798"/>
                  </a:lnTo>
                  <a:lnTo>
                    <a:pt x="78809" y="290664"/>
                  </a:lnTo>
                  <a:lnTo>
                    <a:pt x="94453" y="284331"/>
                  </a:lnTo>
                  <a:lnTo>
                    <a:pt x="108119" y="273561"/>
                  </a:lnTo>
                  <a:lnTo>
                    <a:pt x="112884" y="267144"/>
                  </a:lnTo>
                  <a:lnTo>
                    <a:pt x="67691" y="267144"/>
                  </a:lnTo>
                  <a:lnTo>
                    <a:pt x="59819" y="266595"/>
                  </a:lnTo>
                  <a:lnTo>
                    <a:pt x="31240" y="244792"/>
                  </a:lnTo>
                  <a:lnTo>
                    <a:pt x="31240" y="235518"/>
                  </a:lnTo>
                  <a:lnTo>
                    <a:pt x="55419" y="202413"/>
                  </a:lnTo>
                  <a:lnTo>
                    <a:pt x="119948" y="191959"/>
                  </a:lnTo>
                  <a:lnTo>
                    <a:pt x="150494" y="191959"/>
                  </a:lnTo>
                  <a:lnTo>
                    <a:pt x="150494" y="164466"/>
                  </a:lnTo>
                  <a:lnTo>
                    <a:pt x="146292" y="133377"/>
                  </a:lnTo>
                  <a:lnTo>
                    <a:pt x="138168" y="119062"/>
                  </a:lnTo>
                  <a:close/>
                </a:path>
                <a:path w="150494" h="293370">
                  <a:moveTo>
                    <a:pt x="150494" y="258569"/>
                  </a:moveTo>
                  <a:lnTo>
                    <a:pt x="119948" y="258569"/>
                  </a:lnTo>
                  <a:lnTo>
                    <a:pt x="119948" y="288352"/>
                  </a:lnTo>
                  <a:lnTo>
                    <a:pt x="150494" y="288352"/>
                  </a:lnTo>
                  <a:lnTo>
                    <a:pt x="150494" y="258569"/>
                  </a:lnTo>
                  <a:close/>
                </a:path>
                <a:path w="150494" h="293370">
                  <a:moveTo>
                    <a:pt x="150494" y="191959"/>
                  </a:moveTo>
                  <a:lnTo>
                    <a:pt x="119948" y="191959"/>
                  </a:lnTo>
                  <a:lnTo>
                    <a:pt x="119948" y="210945"/>
                  </a:lnTo>
                  <a:lnTo>
                    <a:pt x="119030" y="222613"/>
                  </a:lnTo>
                  <a:lnTo>
                    <a:pt x="97057" y="258318"/>
                  </a:lnTo>
                  <a:lnTo>
                    <a:pt x="67691" y="267144"/>
                  </a:lnTo>
                  <a:lnTo>
                    <a:pt x="112884" y="267144"/>
                  </a:lnTo>
                  <a:lnTo>
                    <a:pt x="119250" y="258569"/>
                  </a:lnTo>
                  <a:lnTo>
                    <a:pt x="150494" y="258569"/>
                  </a:lnTo>
                  <a:lnTo>
                    <a:pt x="150494" y="191959"/>
                  </a:lnTo>
                  <a:close/>
                </a:path>
                <a:path w="150494" h="293370">
                  <a:moveTo>
                    <a:pt x="83312" y="93408"/>
                  </a:moveTo>
                  <a:lnTo>
                    <a:pt x="65521" y="94517"/>
                  </a:lnTo>
                  <a:lnTo>
                    <a:pt x="48814" y="97852"/>
                  </a:lnTo>
                  <a:lnTo>
                    <a:pt x="33179" y="103426"/>
                  </a:lnTo>
                  <a:lnTo>
                    <a:pt x="18605" y="111250"/>
                  </a:lnTo>
                  <a:lnTo>
                    <a:pt x="18605" y="142495"/>
                  </a:lnTo>
                  <a:lnTo>
                    <a:pt x="32880" y="132242"/>
                  </a:lnTo>
                  <a:lnTo>
                    <a:pt x="47989" y="124919"/>
                  </a:lnTo>
                  <a:lnTo>
                    <a:pt x="63932" y="120526"/>
                  </a:lnTo>
                  <a:lnTo>
                    <a:pt x="80708" y="119062"/>
                  </a:lnTo>
                  <a:lnTo>
                    <a:pt x="138168" y="119062"/>
                  </a:lnTo>
                  <a:lnTo>
                    <a:pt x="133734" y="111250"/>
                  </a:lnTo>
                  <a:lnTo>
                    <a:pt x="112700" y="97852"/>
                  </a:lnTo>
                  <a:lnTo>
                    <a:pt x="83312" y="93408"/>
                  </a:lnTo>
                  <a:close/>
                </a:path>
                <a:path w="150494" h="293370">
                  <a:moveTo>
                    <a:pt x="92897" y="0"/>
                  </a:moveTo>
                  <a:lnTo>
                    <a:pt x="68134" y="0"/>
                  </a:lnTo>
                  <a:lnTo>
                    <a:pt x="28191" y="61786"/>
                  </a:lnTo>
                  <a:lnTo>
                    <a:pt x="49212" y="61786"/>
                  </a:lnTo>
                  <a:lnTo>
                    <a:pt x="79880" y="18986"/>
                  </a:lnTo>
                  <a:lnTo>
                    <a:pt x="105250" y="18986"/>
                  </a:lnTo>
                  <a:lnTo>
                    <a:pt x="92897" y="0"/>
                  </a:lnTo>
                  <a:close/>
                </a:path>
                <a:path w="150494" h="293370">
                  <a:moveTo>
                    <a:pt x="105250" y="18986"/>
                  </a:moveTo>
                  <a:lnTo>
                    <a:pt x="79880" y="18986"/>
                  </a:lnTo>
                  <a:lnTo>
                    <a:pt x="110426" y="61786"/>
                  </a:lnTo>
                  <a:lnTo>
                    <a:pt x="133096" y="61786"/>
                  </a:lnTo>
                  <a:lnTo>
                    <a:pt x="105250" y="189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7886" y="4327991"/>
              <a:ext cx="126298" cy="1993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952" y="4327991"/>
              <a:ext cx="150493" cy="19938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6653" y="4327991"/>
              <a:ext cx="347154" cy="19938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1272" y="4327991"/>
              <a:ext cx="158179" cy="19494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34055" y="4276046"/>
              <a:ext cx="111254" cy="2509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90403" y="4329072"/>
              <a:ext cx="99378" cy="19386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09852" y="4327991"/>
              <a:ext cx="187512" cy="19938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346130" y="4327991"/>
              <a:ext cx="270510" cy="194945"/>
            </a:xfrm>
            <a:custGeom>
              <a:avLst/>
              <a:gdLst/>
              <a:ahLst/>
              <a:cxnLst/>
              <a:rect l="l" t="t" r="r" b="b"/>
              <a:pathLst>
                <a:path w="270510" h="194945">
                  <a:moveTo>
                    <a:pt x="207644" y="0"/>
                  </a:moveTo>
                  <a:lnTo>
                    <a:pt x="187905" y="2464"/>
                  </a:lnTo>
                  <a:lnTo>
                    <a:pt x="170784" y="9858"/>
                  </a:lnTo>
                  <a:lnTo>
                    <a:pt x="156282" y="22180"/>
                  </a:lnTo>
                  <a:lnTo>
                    <a:pt x="144400" y="39430"/>
                  </a:lnTo>
                  <a:lnTo>
                    <a:pt x="141124" y="31003"/>
                  </a:lnTo>
                  <a:lnTo>
                    <a:pt x="108705" y="2714"/>
                  </a:lnTo>
                  <a:lnTo>
                    <a:pt x="90425" y="0"/>
                  </a:lnTo>
                  <a:lnTo>
                    <a:pt x="72152" y="2156"/>
                  </a:lnTo>
                  <a:lnTo>
                    <a:pt x="56200" y="8635"/>
                  </a:lnTo>
                  <a:lnTo>
                    <a:pt x="42580" y="19447"/>
                  </a:lnTo>
                  <a:lnTo>
                    <a:pt x="31305" y="34607"/>
                  </a:lnTo>
                  <a:lnTo>
                    <a:pt x="30546" y="34607"/>
                  </a:lnTo>
                  <a:lnTo>
                    <a:pt x="30546" y="4446"/>
                  </a:lnTo>
                  <a:lnTo>
                    <a:pt x="0" y="4446"/>
                  </a:lnTo>
                  <a:lnTo>
                    <a:pt x="0" y="194943"/>
                  </a:lnTo>
                  <a:lnTo>
                    <a:pt x="30546" y="194943"/>
                  </a:lnTo>
                  <a:lnTo>
                    <a:pt x="30546" y="86296"/>
                  </a:lnTo>
                  <a:lnTo>
                    <a:pt x="31356" y="73448"/>
                  </a:lnTo>
                  <a:lnTo>
                    <a:pt x="50518" y="35109"/>
                  </a:lnTo>
                  <a:lnTo>
                    <a:pt x="76648" y="25653"/>
                  </a:lnTo>
                  <a:lnTo>
                    <a:pt x="95612" y="29166"/>
                  </a:lnTo>
                  <a:lnTo>
                    <a:pt x="109166" y="39702"/>
                  </a:lnTo>
                  <a:lnTo>
                    <a:pt x="117303" y="57264"/>
                  </a:lnTo>
                  <a:lnTo>
                    <a:pt x="120017" y="81850"/>
                  </a:lnTo>
                  <a:lnTo>
                    <a:pt x="120017" y="194943"/>
                  </a:lnTo>
                  <a:lnTo>
                    <a:pt x="150497" y="194943"/>
                  </a:lnTo>
                  <a:lnTo>
                    <a:pt x="150497" y="86296"/>
                  </a:lnTo>
                  <a:lnTo>
                    <a:pt x="151354" y="74269"/>
                  </a:lnTo>
                  <a:lnTo>
                    <a:pt x="171401" y="35698"/>
                  </a:lnTo>
                  <a:lnTo>
                    <a:pt x="197424" y="25653"/>
                  </a:lnTo>
                  <a:lnTo>
                    <a:pt x="208115" y="26535"/>
                  </a:lnTo>
                  <a:lnTo>
                    <a:pt x="237570" y="58292"/>
                  </a:lnTo>
                  <a:lnTo>
                    <a:pt x="240030" y="85533"/>
                  </a:lnTo>
                  <a:lnTo>
                    <a:pt x="240030" y="194943"/>
                  </a:lnTo>
                  <a:lnTo>
                    <a:pt x="270511" y="194943"/>
                  </a:lnTo>
                  <a:lnTo>
                    <a:pt x="270511" y="77533"/>
                  </a:lnTo>
                  <a:lnTo>
                    <a:pt x="266582" y="43612"/>
                  </a:lnTo>
                  <a:lnTo>
                    <a:pt x="254794" y="19383"/>
                  </a:lnTo>
                  <a:lnTo>
                    <a:pt x="235149" y="4845"/>
                  </a:lnTo>
                  <a:lnTo>
                    <a:pt x="207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8159" y="4327991"/>
              <a:ext cx="158181" cy="19494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95972" y="4480519"/>
              <a:ext cx="2315845" cy="553720"/>
            </a:xfrm>
            <a:custGeom>
              <a:avLst/>
              <a:gdLst/>
              <a:ahLst/>
              <a:cxnLst/>
              <a:rect l="l" t="t" r="r" b="b"/>
              <a:pathLst>
                <a:path w="2315845" h="553720">
                  <a:moveTo>
                    <a:pt x="216916" y="410083"/>
                  </a:moveTo>
                  <a:lnTo>
                    <a:pt x="127254" y="410083"/>
                  </a:lnTo>
                  <a:lnTo>
                    <a:pt x="127254" y="438340"/>
                  </a:lnTo>
                  <a:lnTo>
                    <a:pt x="185674" y="438340"/>
                  </a:lnTo>
                  <a:lnTo>
                    <a:pt x="185674" y="513143"/>
                  </a:lnTo>
                  <a:lnTo>
                    <a:pt x="173723" y="518566"/>
                  </a:lnTo>
                  <a:lnTo>
                    <a:pt x="160718" y="522465"/>
                  </a:lnTo>
                  <a:lnTo>
                    <a:pt x="146672" y="524802"/>
                  </a:lnTo>
                  <a:lnTo>
                    <a:pt x="131572" y="525589"/>
                  </a:lnTo>
                  <a:lnTo>
                    <a:pt x="109956" y="523773"/>
                  </a:lnTo>
                  <a:lnTo>
                    <a:pt x="73850" y="509295"/>
                  </a:lnTo>
                  <a:lnTo>
                    <a:pt x="47739" y="480834"/>
                  </a:lnTo>
                  <a:lnTo>
                    <a:pt x="34429" y="441071"/>
                  </a:lnTo>
                  <a:lnTo>
                    <a:pt x="32766" y="417131"/>
                  </a:lnTo>
                  <a:lnTo>
                    <a:pt x="34556" y="393700"/>
                  </a:lnTo>
                  <a:lnTo>
                    <a:pt x="48869" y="353695"/>
                  </a:lnTo>
                  <a:lnTo>
                    <a:pt x="76746" y="323621"/>
                  </a:lnTo>
                  <a:lnTo>
                    <a:pt x="113487" y="308190"/>
                  </a:lnTo>
                  <a:lnTo>
                    <a:pt x="134874" y="306260"/>
                  </a:lnTo>
                  <a:lnTo>
                    <a:pt x="156286" y="307543"/>
                  </a:lnTo>
                  <a:lnTo>
                    <a:pt x="176199" y="311365"/>
                  </a:lnTo>
                  <a:lnTo>
                    <a:pt x="194614" y="317754"/>
                  </a:lnTo>
                  <a:lnTo>
                    <a:pt x="211518" y="326707"/>
                  </a:lnTo>
                  <a:lnTo>
                    <a:pt x="211518" y="292100"/>
                  </a:lnTo>
                  <a:lnTo>
                    <a:pt x="195872" y="285927"/>
                  </a:lnTo>
                  <a:lnTo>
                    <a:pt x="178473" y="281495"/>
                  </a:lnTo>
                  <a:lnTo>
                    <a:pt x="159321" y="278828"/>
                  </a:lnTo>
                  <a:lnTo>
                    <a:pt x="138430" y="277939"/>
                  </a:lnTo>
                  <a:lnTo>
                    <a:pt x="109689" y="280428"/>
                  </a:lnTo>
                  <a:lnTo>
                    <a:pt x="60058" y="300304"/>
                  </a:lnTo>
                  <a:lnTo>
                    <a:pt x="22047" y="338937"/>
                  </a:lnTo>
                  <a:lnTo>
                    <a:pt x="2451" y="389775"/>
                  </a:lnTo>
                  <a:lnTo>
                    <a:pt x="0" y="419354"/>
                  </a:lnTo>
                  <a:lnTo>
                    <a:pt x="2209" y="448208"/>
                  </a:lnTo>
                  <a:lnTo>
                    <a:pt x="19850" y="496951"/>
                  </a:lnTo>
                  <a:lnTo>
                    <a:pt x="54292" y="532942"/>
                  </a:lnTo>
                  <a:lnTo>
                    <a:pt x="100469" y="551357"/>
                  </a:lnTo>
                  <a:lnTo>
                    <a:pt x="127635" y="553656"/>
                  </a:lnTo>
                  <a:lnTo>
                    <a:pt x="151650" y="552246"/>
                  </a:lnTo>
                  <a:lnTo>
                    <a:pt x="174536" y="547992"/>
                  </a:lnTo>
                  <a:lnTo>
                    <a:pt x="196291" y="540905"/>
                  </a:lnTo>
                  <a:lnTo>
                    <a:pt x="216916" y="530987"/>
                  </a:lnTo>
                  <a:lnTo>
                    <a:pt x="216916" y="410083"/>
                  </a:lnTo>
                  <a:close/>
                </a:path>
                <a:path w="2315845" h="553720">
                  <a:moveTo>
                    <a:pt x="2315768" y="0"/>
                  </a:moveTo>
                  <a:lnTo>
                    <a:pt x="2285987" y="0"/>
                  </a:lnTo>
                  <a:lnTo>
                    <a:pt x="2264206" y="91503"/>
                  </a:lnTo>
                  <a:lnTo>
                    <a:pt x="2285987" y="91503"/>
                  </a:lnTo>
                  <a:lnTo>
                    <a:pt x="23157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7727" y="4834782"/>
              <a:ext cx="187512" cy="19938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280991" y="4834782"/>
              <a:ext cx="175895" cy="285115"/>
            </a:xfrm>
            <a:custGeom>
              <a:avLst/>
              <a:gdLst/>
              <a:ahLst/>
              <a:cxnLst/>
              <a:rect l="l" t="t" r="r" b="b"/>
              <a:pathLst>
                <a:path w="175894" h="285114">
                  <a:moveTo>
                    <a:pt x="13395" y="240727"/>
                  </a:moveTo>
                  <a:lnTo>
                    <a:pt x="13395" y="271205"/>
                  </a:lnTo>
                  <a:lnTo>
                    <a:pt x="27185" y="277076"/>
                  </a:lnTo>
                  <a:lnTo>
                    <a:pt x="42075" y="281262"/>
                  </a:lnTo>
                  <a:lnTo>
                    <a:pt x="58072" y="283769"/>
                  </a:lnTo>
                  <a:lnTo>
                    <a:pt x="75182" y="284604"/>
                  </a:lnTo>
                  <a:lnTo>
                    <a:pt x="119141" y="278045"/>
                  </a:lnTo>
                  <a:lnTo>
                    <a:pt x="150216" y="258569"/>
                  </a:lnTo>
                  <a:lnTo>
                    <a:pt x="74800" y="258569"/>
                  </a:lnTo>
                  <a:lnTo>
                    <a:pt x="59999" y="257451"/>
                  </a:lnTo>
                  <a:lnTo>
                    <a:pt x="44836" y="254100"/>
                  </a:lnTo>
                  <a:lnTo>
                    <a:pt x="29303" y="248524"/>
                  </a:lnTo>
                  <a:lnTo>
                    <a:pt x="13395" y="240727"/>
                  </a:lnTo>
                  <a:close/>
                </a:path>
                <a:path w="175894" h="285114">
                  <a:moveTo>
                    <a:pt x="175639" y="163019"/>
                  </a:moveTo>
                  <a:lnTo>
                    <a:pt x="145093" y="163019"/>
                  </a:lnTo>
                  <a:lnTo>
                    <a:pt x="145093" y="183769"/>
                  </a:lnTo>
                  <a:lnTo>
                    <a:pt x="140700" y="216484"/>
                  </a:lnTo>
                  <a:lnTo>
                    <a:pt x="127521" y="239861"/>
                  </a:lnTo>
                  <a:lnTo>
                    <a:pt x="105554" y="253891"/>
                  </a:lnTo>
                  <a:lnTo>
                    <a:pt x="74800" y="258569"/>
                  </a:lnTo>
                  <a:lnTo>
                    <a:pt x="150216" y="258569"/>
                  </a:lnTo>
                  <a:lnTo>
                    <a:pt x="150532" y="258371"/>
                  </a:lnTo>
                  <a:lnTo>
                    <a:pt x="169363" y="225588"/>
                  </a:lnTo>
                  <a:lnTo>
                    <a:pt x="175639" y="179703"/>
                  </a:lnTo>
                  <a:lnTo>
                    <a:pt x="175639" y="163019"/>
                  </a:lnTo>
                  <a:close/>
                </a:path>
                <a:path w="175894" h="285114">
                  <a:moveTo>
                    <a:pt x="87245" y="0"/>
                  </a:moveTo>
                  <a:lnTo>
                    <a:pt x="36115" y="16099"/>
                  </a:lnTo>
                  <a:lnTo>
                    <a:pt x="5848" y="62267"/>
                  </a:lnTo>
                  <a:lnTo>
                    <a:pt x="0" y="105853"/>
                  </a:lnTo>
                  <a:lnTo>
                    <a:pt x="1356" y="126152"/>
                  </a:lnTo>
                  <a:lnTo>
                    <a:pt x="21714" y="173987"/>
                  </a:lnTo>
                  <a:lnTo>
                    <a:pt x="61970" y="197804"/>
                  </a:lnTo>
                  <a:lnTo>
                    <a:pt x="78864" y="199388"/>
                  </a:lnTo>
                  <a:lnTo>
                    <a:pt x="99355" y="197113"/>
                  </a:lnTo>
                  <a:lnTo>
                    <a:pt x="117107" y="190284"/>
                  </a:lnTo>
                  <a:lnTo>
                    <a:pt x="132120" y="178894"/>
                  </a:lnTo>
                  <a:lnTo>
                    <a:pt x="136088" y="173736"/>
                  </a:lnTo>
                  <a:lnTo>
                    <a:pt x="87245" y="173736"/>
                  </a:lnTo>
                  <a:lnTo>
                    <a:pt x="75722" y="172593"/>
                  </a:lnTo>
                  <a:lnTo>
                    <a:pt x="75380" y="172593"/>
                  </a:lnTo>
                  <a:lnTo>
                    <a:pt x="64449" y="168972"/>
                  </a:lnTo>
                  <a:lnTo>
                    <a:pt x="35090" y="132388"/>
                  </a:lnTo>
                  <a:lnTo>
                    <a:pt x="31240" y="103759"/>
                  </a:lnTo>
                  <a:lnTo>
                    <a:pt x="32240" y="86303"/>
                  </a:lnTo>
                  <a:lnTo>
                    <a:pt x="47242" y="46226"/>
                  </a:lnTo>
                  <a:lnTo>
                    <a:pt x="91565" y="25652"/>
                  </a:lnTo>
                  <a:lnTo>
                    <a:pt x="140322" y="25652"/>
                  </a:lnTo>
                  <a:lnTo>
                    <a:pt x="133832" y="17357"/>
                  </a:lnTo>
                  <a:lnTo>
                    <a:pt x="120797" y="7713"/>
                  </a:lnTo>
                  <a:lnTo>
                    <a:pt x="105274" y="1928"/>
                  </a:lnTo>
                  <a:lnTo>
                    <a:pt x="87245" y="0"/>
                  </a:lnTo>
                  <a:close/>
                </a:path>
                <a:path w="175894" h="285114">
                  <a:moveTo>
                    <a:pt x="140322" y="25652"/>
                  </a:moveTo>
                  <a:lnTo>
                    <a:pt x="91565" y="25652"/>
                  </a:lnTo>
                  <a:lnTo>
                    <a:pt x="102529" y="26664"/>
                  </a:lnTo>
                  <a:lnTo>
                    <a:pt x="112558" y="29700"/>
                  </a:lnTo>
                  <a:lnTo>
                    <a:pt x="141276" y="59656"/>
                  </a:lnTo>
                  <a:lnTo>
                    <a:pt x="145093" y="80707"/>
                  </a:lnTo>
                  <a:lnTo>
                    <a:pt x="145093" y="108837"/>
                  </a:lnTo>
                  <a:lnTo>
                    <a:pt x="129030" y="155508"/>
                  </a:lnTo>
                  <a:lnTo>
                    <a:pt x="87245" y="173736"/>
                  </a:lnTo>
                  <a:lnTo>
                    <a:pt x="136088" y="173736"/>
                  </a:lnTo>
                  <a:lnTo>
                    <a:pt x="144332" y="163019"/>
                  </a:lnTo>
                  <a:lnTo>
                    <a:pt x="175639" y="163019"/>
                  </a:lnTo>
                  <a:lnTo>
                    <a:pt x="175639" y="30858"/>
                  </a:lnTo>
                  <a:lnTo>
                    <a:pt x="144395" y="30858"/>
                  </a:lnTo>
                  <a:lnTo>
                    <a:pt x="140322" y="25652"/>
                  </a:lnTo>
                  <a:close/>
                </a:path>
                <a:path w="175894" h="285114">
                  <a:moveTo>
                    <a:pt x="175639" y="4445"/>
                  </a:moveTo>
                  <a:lnTo>
                    <a:pt x="145093" y="4445"/>
                  </a:lnTo>
                  <a:lnTo>
                    <a:pt x="145093" y="30858"/>
                  </a:lnTo>
                  <a:lnTo>
                    <a:pt x="175639" y="30858"/>
                  </a:lnTo>
                  <a:lnTo>
                    <a:pt x="175639" y="44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289" y="4839227"/>
              <a:ext cx="158112" cy="19494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24991" y="4751215"/>
              <a:ext cx="2617261" cy="28295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537468" y="2680437"/>
              <a:ext cx="199390" cy="276225"/>
            </a:xfrm>
            <a:custGeom>
              <a:avLst/>
              <a:gdLst/>
              <a:ahLst/>
              <a:cxnLst/>
              <a:rect l="l" t="t" r="r" b="b"/>
              <a:pathLst>
                <a:path w="199390" h="276225">
                  <a:moveTo>
                    <a:pt x="136206" y="0"/>
                  </a:moveTo>
                  <a:lnTo>
                    <a:pt x="82207" y="9866"/>
                  </a:lnTo>
                  <a:lnTo>
                    <a:pt x="38541" y="39495"/>
                  </a:lnTo>
                  <a:lnTo>
                    <a:pt x="9650" y="85066"/>
                  </a:lnTo>
                  <a:lnTo>
                    <a:pt x="0" y="142873"/>
                  </a:lnTo>
                  <a:lnTo>
                    <a:pt x="2143" y="171211"/>
                  </a:lnTo>
                  <a:lnTo>
                    <a:pt x="19288" y="219312"/>
                  </a:lnTo>
                  <a:lnTo>
                    <a:pt x="52804" y="255115"/>
                  </a:lnTo>
                  <a:lnTo>
                    <a:pt x="98358" y="273429"/>
                  </a:lnTo>
                  <a:lnTo>
                    <a:pt x="125409" y="275716"/>
                  </a:lnTo>
                  <a:lnTo>
                    <a:pt x="146554" y="274740"/>
                  </a:lnTo>
                  <a:lnTo>
                    <a:pt x="165883" y="271810"/>
                  </a:lnTo>
                  <a:lnTo>
                    <a:pt x="183389" y="266929"/>
                  </a:lnTo>
                  <a:lnTo>
                    <a:pt x="199068" y="260097"/>
                  </a:lnTo>
                  <a:lnTo>
                    <a:pt x="199068" y="229806"/>
                  </a:lnTo>
                  <a:lnTo>
                    <a:pt x="183714" y="237603"/>
                  </a:lnTo>
                  <a:lnTo>
                    <a:pt x="166995" y="243179"/>
                  </a:lnTo>
                  <a:lnTo>
                    <a:pt x="148931" y="246529"/>
                  </a:lnTo>
                  <a:lnTo>
                    <a:pt x="129538" y="247647"/>
                  </a:lnTo>
                  <a:lnTo>
                    <a:pt x="108878" y="245837"/>
                  </a:lnTo>
                  <a:lnTo>
                    <a:pt x="59436" y="218692"/>
                  </a:lnTo>
                  <a:lnTo>
                    <a:pt x="39432" y="184839"/>
                  </a:lnTo>
                  <a:lnTo>
                    <a:pt x="32763" y="141033"/>
                  </a:lnTo>
                  <a:lnTo>
                    <a:pt x="34549" y="116649"/>
                  </a:lnTo>
                  <a:lnTo>
                    <a:pt x="48838" y="75622"/>
                  </a:lnTo>
                  <a:lnTo>
                    <a:pt x="76710" y="45573"/>
                  </a:lnTo>
                  <a:lnTo>
                    <a:pt x="113952" y="30239"/>
                  </a:lnTo>
                  <a:lnTo>
                    <a:pt x="135823" y="28322"/>
                  </a:lnTo>
                  <a:lnTo>
                    <a:pt x="152743" y="29322"/>
                  </a:lnTo>
                  <a:lnTo>
                    <a:pt x="168923" y="32321"/>
                  </a:lnTo>
                  <a:lnTo>
                    <a:pt x="184365" y="37322"/>
                  </a:lnTo>
                  <a:lnTo>
                    <a:pt x="199068" y="44324"/>
                  </a:lnTo>
                  <a:lnTo>
                    <a:pt x="199068" y="10984"/>
                  </a:lnTo>
                  <a:lnTo>
                    <a:pt x="185782" y="6187"/>
                  </a:lnTo>
                  <a:lnTo>
                    <a:pt x="170876" y="2754"/>
                  </a:lnTo>
                  <a:lnTo>
                    <a:pt x="154350" y="689"/>
                  </a:lnTo>
                  <a:lnTo>
                    <a:pt x="136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73750" y="2756765"/>
              <a:ext cx="166114" cy="19938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86028" y="2756765"/>
              <a:ext cx="158179" cy="19494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78811" y="2704819"/>
              <a:ext cx="111254" cy="2509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30767" y="2756765"/>
              <a:ext cx="268862" cy="19938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657094" y="2669705"/>
              <a:ext cx="31115" cy="282575"/>
            </a:xfrm>
            <a:custGeom>
              <a:avLst/>
              <a:gdLst/>
              <a:ahLst/>
              <a:cxnLst/>
              <a:rect l="l" t="t" r="r" b="b"/>
              <a:pathLst>
                <a:path w="31115" h="282575">
                  <a:moveTo>
                    <a:pt x="30546" y="0"/>
                  </a:moveTo>
                  <a:lnTo>
                    <a:pt x="0" y="0"/>
                  </a:lnTo>
                  <a:lnTo>
                    <a:pt x="0" y="282002"/>
                  </a:lnTo>
                  <a:lnTo>
                    <a:pt x="30546" y="282002"/>
                  </a:lnTo>
                  <a:lnTo>
                    <a:pt x="3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5263" y="2756765"/>
              <a:ext cx="150495" cy="1993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9735263" y="3185006"/>
              <a:ext cx="150495" cy="278130"/>
            </a:xfrm>
            <a:custGeom>
              <a:avLst/>
              <a:gdLst/>
              <a:ahLst/>
              <a:cxnLst/>
              <a:rect l="l" t="t" r="r" b="b"/>
              <a:pathLst>
                <a:path w="150495" h="278129">
                  <a:moveTo>
                    <a:pt x="138167" y="104200"/>
                  </a:moveTo>
                  <a:lnTo>
                    <a:pt x="80708" y="104200"/>
                  </a:lnTo>
                  <a:lnTo>
                    <a:pt x="97876" y="107237"/>
                  </a:lnTo>
                  <a:lnTo>
                    <a:pt x="110139" y="116345"/>
                  </a:lnTo>
                  <a:lnTo>
                    <a:pt x="117496" y="131526"/>
                  </a:lnTo>
                  <a:lnTo>
                    <a:pt x="119948" y="152779"/>
                  </a:lnTo>
                  <a:lnTo>
                    <a:pt x="62863" y="160779"/>
                  </a:lnTo>
                  <a:lnTo>
                    <a:pt x="35359" y="167919"/>
                  </a:lnTo>
                  <a:lnTo>
                    <a:pt x="15715" y="180662"/>
                  </a:lnTo>
                  <a:lnTo>
                    <a:pt x="3928" y="198989"/>
                  </a:lnTo>
                  <a:lnTo>
                    <a:pt x="0" y="222882"/>
                  </a:lnTo>
                  <a:lnTo>
                    <a:pt x="1000" y="234740"/>
                  </a:lnTo>
                  <a:lnTo>
                    <a:pt x="24885" y="269470"/>
                  </a:lnTo>
                  <a:lnTo>
                    <a:pt x="60642" y="277936"/>
                  </a:lnTo>
                  <a:lnTo>
                    <a:pt x="78809" y="275803"/>
                  </a:lnTo>
                  <a:lnTo>
                    <a:pt x="94452" y="269470"/>
                  </a:lnTo>
                  <a:lnTo>
                    <a:pt x="108119" y="258701"/>
                  </a:lnTo>
                  <a:lnTo>
                    <a:pt x="112884" y="252284"/>
                  </a:lnTo>
                  <a:lnTo>
                    <a:pt x="67691" y="252284"/>
                  </a:lnTo>
                  <a:lnTo>
                    <a:pt x="59819" y="251735"/>
                  </a:lnTo>
                  <a:lnTo>
                    <a:pt x="31240" y="229930"/>
                  </a:lnTo>
                  <a:lnTo>
                    <a:pt x="31240" y="220657"/>
                  </a:lnTo>
                  <a:lnTo>
                    <a:pt x="55419" y="187552"/>
                  </a:lnTo>
                  <a:lnTo>
                    <a:pt x="119948" y="177097"/>
                  </a:lnTo>
                  <a:lnTo>
                    <a:pt x="150495" y="177097"/>
                  </a:lnTo>
                  <a:lnTo>
                    <a:pt x="150495" y="149604"/>
                  </a:lnTo>
                  <a:lnTo>
                    <a:pt x="146292" y="118516"/>
                  </a:lnTo>
                  <a:lnTo>
                    <a:pt x="138167" y="104200"/>
                  </a:lnTo>
                  <a:close/>
                </a:path>
                <a:path w="150495" h="278129">
                  <a:moveTo>
                    <a:pt x="150495" y="243709"/>
                  </a:moveTo>
                  <a:lnTo>
                    <a:pt x="119948" y="243709"/>
                  </a:lnTo>
                  <a:lnTo>
                    <a:pt x="119948" y="273491"/>
                  </a:lnTo>
                  <a:lnTo>
                    <a:pt x="150495" y="273491"/>
                  </a:lnTo>
                  <a:lnTo>
                    <a:pt x="150495" y="243709"/>
                  </a:lnTo>
                  <a:close/>
                </a:path>
                <a:path w="150495" h="278129">
                  <a:moveTo>
                    <a:pt x="150495" y="177097"/>
                  </a:moveTo>
                  <a:lnTo>
                    <a:pt x="119948" y="177097"/>
                  </a:lnTo>
                  <a:lnTo>
                    <a:pt x="119948" y="196084"/>
                  </a:lnTo>
                  <a:lnTo>
                    <a:pt x="119030" y="207751"/>
                  </a:lnTo>
                  <a:lnTo>
                    <a:pt x="97058" y="243456"/>
                  </a:lnTo>
                  <a:lnTo>
                    <a:pt x="67691" y="252284"/>
                  </a:lnTo>
                  <a:lnTo>
                    <a:pt x="112884" y="252284"/>
                  </a:lnTo>
                  <a:lnTo>
                    <a:pt x="119250" y="243709"/>
                  </a:lnTo>
                  <a:lnTo>
                    <a:pt x="150495" y="243709"/>
                  </a:lnTo>
                  <a:lnTo>
                    <a:pt x="150495" y="177097"/>
                  </a:lnTo>
                  <a:close/>
                </a:path>
                <a:path w="150495" h="278129">
                  <a:moveTo>
                    <a:pt x="83312" y="78548"/>
                  </a:moveTo>
                  <a:lnTo>
                    <a:pt x="65521" y="79657"/>
                  </a:lnTo>
                  <a:lnTo>
                    <a:pt x="48814" y="82992"/>
                  </a:lnTo>
                  <a:lnTo>
                    <a:pt x="33179" y="88565"/>
                  </a:lnTo>
                  <a:lnTo>
                    <a:pt x="18605" y="96389"/>
                  </a:lnTo>
                  <a:lnTo>
                    <a:pt x="18605" y="127633"/>
                  </a:lnTo>
                  <a:lnTo>
                    <a:pt x="32880" y="117381"/>
                  </a:lnTo>
                  <a:lnTo>
                    <a:pt x="47989" y="110058"/>
                  </a:lnTo>
                  <a:lnTo>
                    <a:pt x="63932" y="105665"/>
                  </a:lnTo>
                  <a:lnTo>
                    <a:pt x="80708" y="104200"/>
                  </a:lnTo>
                  <a:lnTo>
                    <a:pt x="138167" y="104200"/>
                  </a:lnTo>
                  <a:lnTo>
                    <a:pt x="133734" y="96389"/>
                  </a:lnTo>
                  <a:lnTo>
                    <a:pt x="112699" y="82992"/>
                  </a:lnTo>
                  <a:lnTo>
                    <a:pt x="83312" y="78548"/>
                  </a:lnTo>
                  <a:close/>
                </a:path>
                <a:path w="150495" h="278129">
                  <a:moveTo>
                    <a:pt x="49463" y="0"/>
                  </a:moveTo>
                  <a:lnTo>
                    <a:pt x="30859" y="0"/>
                  </a:lnTo>
                  <a:lnTo>
                    <a:pt x="32135" y="10093"/>
                  </a:lnTo>
                  <a:lnTo>
                    <a:pt x="61339" y="43694"/>
                  </a:lnTo>
                  <a:lnTo>
                    <a:pt x="81086" y="46925"/>
                  </a:lnTo>
                  <a:lnTo>
                    <a:pt x="91112" y="46116"/>
                  </a:lnTo>
                  <a:lnTo>
                    <a:pt x="100352" y="43694"/>
                  </a:lnTo>
                  <a:lnTo>
                    <a:pt x="108811" y="39664"/>
                  </a:lnTo>
                  <a:lnTo>
                    <a:pt x="116497" y="34033"/>
                  </a:lnTo>
                  <a:lnTo>
                    <a:pt x="121366" y="28827"/>
                  </a:lnTo>
                  <a:lnTo>
                    <a:pt x="81467" y="28827"/>
                  </a:lnTo>
                  <a:lnTo>
                    <a:pt x="68965" y="27116"/>
                  </a:lnTo>
                  <a:lnTo>
                    <a:pt x="68482" y="27116"/>
                  </a:lnTo>
                  <a:lnTo>
                    <a:pt x="58609" y="21628"/>
                  </a:lnTo>
                  <a:lnTo>
                    <a:pt x="52322" y="12620"/>
                  </a:lnTo>
                  <a:lnTo>
                    <a:pt x="49463" y="0"/>
                  </a:lnTo>
                  <a:close/>
                </a:path>
                <a:path w="150495" h="278129">
                  <a:moveTo>
                    <a:pt x="133031" y="0"/>
                  </a:moveTo>
                  <a:lnTo>
                    <a:pt x="114044" y="0"/>
                  </a:lnTo>
                  <a:lnTo>
                    <a:pt x="112773" y="8822"/>
                  </a:lnTo>
                  <a:lnTo>
                    <a:pt x="109155" y="15810"/>
                  </a:lnTo>
                  <a:lnTo>
                    <a:pt x="97153" y="26221"/>
                  </a:lnTo>
                  <a:lnTo>
                    <a:pt x="89913" y="28827"/>
                  </a:lnTo>
                  <a:lnTo>
                    <a:pt x="121366" y="28827"/>
                  </a:lnTo>
                  <a:lnTo>
                    <a:pt x="131498" y="8822"/>
                  </a:lnTo>
                  <a:lnTo>
                    <a:pt x="1330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18625" y="3192269"/>
              <a:ext cx="338771" cy="27067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03558" y="3264634"/>
              <a:ext cx="99378" cy="19386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136021" y="3263554"/>
              <a:ext cx="270510" cy="194945"/>
            </a:xfrm>
            <a:custGeom>
              <a:avLst/>
              <a:gdLst/>
              <a:ahLst/>
              <a:cxnLst/>
              <a:rect l="l" t="t" r="r" b="b"/>
              <a:pathLst>
                <a:path w="270509" h="194945">
                  <a:moveTo>
                    <a:pt x="207644" y="0"/>
                  </a:moveTo>
                  <a:lnTo>
                    <a:pt x="187905" y="2464"/>
                  </a:lnTo>
                  <a:lnTo>
                    <a:pt x="170784" y="9857"/>
                  </a:lnTo>
                  <a:lnTo>
                    <a:pt x="156282" y="22179"/>
                  </a:lnTo>
                  <a:lnTo>
                    <a:pt x="144400" y="39430"/>
                  </a:lnTo>
                  <a:lnTo>
                    <a:pt x="141124" y="31002"/>
                  </a:lnTo>
                  <a:lnTo>
                    <a:pt x="108705" y="2713"/>
                  </a:lnTo>
                  <a:lnTo>
                    <a:pt x="90425" y="0"/>
                  </a:lnTo>
                  <a:lnTo>
                    <a:pt x="72152" y="2156"/>
                  </a:lnTo>
                  <a:lnTo>
                    <a:pt x="56200" y="8634"/>
                  </a:lnTo>
                  <a:lnTo>
                    <a:pt x="42580" y="19447"/>
                  </a:lnTo>
                  <a:lnTo>
                    <a:pt x="31305" y="34606"/>
                  </a:lnTo>
                  <a:lnTo>
                    <a:pt x="30546" y="34606"/>
                  </a:lnTo>
                  <a:lnTo>
                    <a:pt x="30546" y="4446"/>
                  </a:lnTo>
                  <a:lnTo>
                    <a:pt x="0" y="4446"/>
                  </a:lnTo>
                  <a:lnTo>
                    <a:pt x="0" y="194943"/>
                  </a:lnTo>
                  <a:lnTo>
                    <a:pt x="30546" y="194943"/>
                  </a:lnTo>
                  <a:lnTo>
                    <a:pt x="30546" y="86295"/>
                  </a:lnTo>
                  <a:lnTo>
                    <a:pt x="31356" y="73448"/>
                  </a:lnTo>
                  <a:lnTo>
                    <a:pt x="50518" y="35109"/>
                  </a:lnTo>
                  <a:lnTo>
                    <a:pt x="76648" y="25652"/>
                  </a:lnTo>
                  <a:lnTo>
                    <a:pt x="95612" y="29164"/>
                  </a:lnTo>
                  <a:lnTo>
                    <a:pt x="109166" y="39701"/>
                  </a:lnTo>
                  <a:lnTo>
                    <a:pt x="117303" y="57262"/>
                  </a:lnTo>
                  <a:lnTo>
                    <a:pt x="120017" y="81848"/>
                  </a:lnTo>
                  <a:lnTo>
                    <a:pt x="120017" y="194943"/>
                  </a:lnTo>
                  <a:lnTo>
                    <a:pt x="150498" y="194943"/>
                  </a:lnTo>
                  <a:lnTo>
                    <a:pt x="150498" y="86295"/>
                  </a:lnTo>
                  <a:lnTo>
                    <a:pt x="151356" y="74268"/>
                  </a:lnTo>
                  <a:lnTo>
                    <a:pt x="171401" y="35698"/>
                  </a:lnTo>
                  <a:lnTo>
                    <a:pt x="197424" y="25652"/>
                  </a:lnTo>
                  <a:lnTo>
                    <a:pt x="208115" y="26534"/>
                  </a:lnTo>
                  <a:lnTo>
                    <a:pt x="237570" y="58290"/>
                  </a:lnTo>
                  <a:lnTo>
                    <a:pt x="240029" y="85531"/>
                  </a:lnTo>
                  <a:lnTo>
                    <a:pt x="240029" y="194943"/>
                  </a:lnTo>
                  <a:lnTo>
                    <a:pt x="270511" y="194943"/>
                  </a:lnTo>
                  <a:lnTo>
                    <a:pt x="270511" y="77533"/>
                  </a:lnTo>
                  <a:lnTo>
                    <a:pt x="266582" y="43612"/>
                  </a:lnTo>
                  <a:lnTo>
                    <a:pt x="254794" y="19383"/>
                  </a:lnTo>
                  <a:lnTo>
                    <a:pt x="235149" y="4845"/>
                  </a:lnTo>
                  <a:lnTo>
                    <a:pt x="2076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51173" y="3263554"/>
              <a:ext cx="187512" cy="19938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683383" y="3187227"/>
              <a:ext cx="309880" cy="276225"/>
            </a:xfrm>
            <a:custGeom>
              <a:avLst/>
              <a:gdLst/>
              <a:ahLst/>
              <a:cxnLst/>
              <a:rect l="l" t="t" r="r" b="b"/>
              <a:pathLst>
                <a:path w="309879" h="276225">
                  <a:moveTo>
                    <a:pt x="101600" y="153162"/>
                  </a:moveTo>
                  <a:lnTo>
                    <a:pt x="0" y="153162"/>
                  </a:lnTo>
                  <a:lnTo>
                    <a:pt x="0" y="177165"/>
                  </a:lnTo>
                  <a:lnTo>
                    <a:pt x="101600" y="177165"/>
                  </a:lnTo>
                  <a:lnTo>
                    <a:pt x="101600" y="153162"/>
                  </a:lnTo>
                  <a:close/>
                </a:path>
                <a:path w="309879" h="276225">
                  <a:moveTo>
                    <a:pt x="309689" y="203898"/>
                  </a:moveTo>
                  <a:lnTo>
                    <a:pt x="297357" y="166484"/>
                  </a:lnTo>
                  <a:lnTo>
                    <a:pt x="266192" y="139192"/>
                  </a:lnTo>
                  <a:lnTo>
                    <a:pt x="232257" y="120916"/>
                  </a:lnTo>
                  <a:lnTo>
                    <a:pt x="207264" y="107823"/>
                  </a:lnTo>
                  <a:lnTo>
                    <a:pt x="181165" y="75311"/>
                  </a:lnTo>
                  <a:lnTo>
                    <a:pt x="181165" y="61150"/>
                  </a:lnTo>
                  <a:lnTo>
                    <a:pt x="210629" y="31877"/>
                  </a:lnTo>
                  <a:lnTo>
                    <a:pt x="231076" y="28321"/>
                  </a:lnTo>
                  <a:lnTo>
                    <a:pt x="237934" y="28321"/>
                  </a:lnTo>
                  <a:lnTo>
                    <a:pt x="255587" y="29349"/>
                  </a:lnTo>
                  <a:lnTo>
                    <a:pt x="271589" y="32423"/>
                  </a:lnTo>
                  <a:lnTo>
                    <a:pt x="285927" y="37541"/>
                  </a:lnTo>
                  <a:lnTo>
                    <a:pt x="298577" y="44704"/>
                  </a:lnTo>
                  <a:lnTo>
                    <a:pt x="298577" y="9525"/>
                  </a:lnTo>
                  <a:lnTo>
                    <a:pt x="288188" y="5359"/>
                  </a:lnTo>
                  <a:lnTo>
                    <a:pt x="275145" y="2387"/>
                  </a:lnTo>
                  <a:lnTo>
                    <a:pt x="259435" y="596"/>
                  </a:lnTo>
                  <a:lnTo>
                    <a:pt x="241046" y="0"/>
                  </a:lnTo>
                  <a:lnTo>
                    <a:pt x="232448" y="279"/>
                  </a:lnTo>
                  <a:lnTo>
                    <a:pt x="191376" y="9715"/>
                  </a:lnTo>
                  <a:lnTo>
                    <a:pt x="160718" y="33108"/>
                  </a:lnTo>
                  <a:lnTo>
                    <a:pt x="148399" y="71310"/>
                  </a:lnTo>
                  <a:lnTo>
                    <a:pt x="148717" y="78511"/>
                  </a:lnTo>
                  <a:lnTo>
                    <a:pt x="172250" y="121323"/>
                  </a:lnTo>
                  <a:lnTo>
                    <a:pt x="246951" y="164147"/>
                  </a:lnTo>
                  <a:lnTo>
                    <a:pt x="253555" y="168338"/>
                  </a:lnTo>
                  <a:lnTo>
                    <a:pt x="264668" y="177165"/>
                  </a:lnTo>
                  <a:lnTo>
                    <a:pt x="269049" y="182054"/>
                  </a:lnTo>
                  <a:lnTo>
                    <a:pt x="275399" y="192722"/>
                  </a:lnTo>
                  <a:lnTo>
                    <a:pt x="276987" y="198945"/>
                  </a:lnTo>
                  <a:lnTo>
                    <a:pt x="276987" y="206184"/>
                  </a:lnTo>
                  <a:lnTo>
                    <a:pt x="254711" y="241630"/>
                  </a:lnTo>
                  <a:lnTo>
                    <a:pt x="219646" y="247650"/>
                  </a:lnTo>
                  <a:lnTo>
                    <a:pt x="214122" y="247650"/>
                  </a:lnTo>
                  <a:lnTo>
                    <a:pt x="175323" y="239204"/>
                  </a:lnTo>
                  <a:lnTo>
                    <a:pt x="148018" y="223647"/>
                  </a:lnTo>
                  <a:lnTo>
                    <a:pt x="148018" y="260477"/>
                  </a:lnTo>
                  <a:lnTo>
                    <a:pt x="186690" y="273050"/>
                  </a:lnTo>
                  <a:lnTo>
                    <a:pt x="210629" y="275717"/>
                  </a:lnTo>
                  <a:lnTo>
                    <a:pt x="224218" y="275488"/>
                  </a:lnTo>
                  <a:lnTo>
                    <a:pt x="267042" y="266915"/>
                  </a:lnTo>
                  <a:lnTo>
                    <a:pt x="297802" y="243840"/>
                  </a:lnTo>
                  <a:lnTo>
                    <a:pt x="309219" y="213385"/>
                  </a:lnTo>
                  <a:lnTo>
                    <a:pt x="309689" y="203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29213" y="3263554"/>
              <a:ext cx="187514" cy="1993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65493" y="3263554"/>
              <a:ext cx="158179" cy="19494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477075" y="3179987"/>
              <a:ext cx="40005" cy="278765"/>
            </a:xfrm>
            <a:custGeom>
              <a:avLst/>
              <a:gdLst/>
              <a:ahLst/>
              <a:cxnLst/>
              <a:rect l="l" t="t" r="r" b="b"/>
              <a:pathLst>
                <a:path w="40004" h="278764">
                  <a:moveTo>
                    <a:pt x="25271" y="0"/>
                  </a:moveTo>
                  <a:lnTo>
                    <a:pt x="14284" y="0"/>
                  </a:lnTo>
                  <a:lnTo>
                    <a:pt x="9587" y="1904"/>
                  </a:lnTo>
                  <a:lnTo>
                    <a:pt x="5778" y="5717"/>
                  </a:lnTo>
                  <a:lnTo>
                    <a:pt x="1904" y="9461"/>
                  </a:lnTo>
                  <a:lnTo>
                    <a:pt x="0" y="14224"/>
                  </a:lnTo>
                  <a:lnTo>
                    <a:pt x="0" y="25653"/>
                  </a:lnTo>
                  <a:lnTo>
                    <a:pt x="1904" y="30351"/>
                  </a:lnTo>
                  <a:lnTo>
                    <a:pt x="5778" y="34034"/>
                  </a:lnTo>
                  <a:lnTo>
                    <a:pt x="9587" y="37782"/>
                  </a:lnTo>
                  <a:lnTo>
                    <a:pt x="14284" y="39625"/>
                  </a:lnTo>
                  <a:lnTo>
                    <a:pt x="25271" y="39625"/>
                  </a:lnTo>
                  <a:lnTo>
                    <a:pt x="39813" y="14224"/>
                  </a:lnTo>
                  <a:lnTo>
                    <a:pt x="37843" y="9461"/>
                  </a:lnTo>
                  <a:lnTo>
                    <a:pt x="30035" y="1904"/>
                  </a:lnTo>
                  <a:lnTo>
                    <a:pt x="25271" y="0"/>
                  </a:lnTo>
                  <a:close/>
                </a:path>
                <a:path w="40004" h="278764">
                  <a:moveTo>
                    <a:pt x="34607" y="88013"/>
                  </a:moveTo>
                  <a:lnTo>
                    <a:pt x="4061" y="88013"/>
                  </a:lnTo>
                  <a:lnTo>
                    <a:pt x="4061" y="278511"/>
                  </a:lnTo>
                  <a:lnTo>
                    <a:pt x="34607" y="278511"/>
                  </a:lnTo>
                  <a:lnTo>
                    <a:pt x="34607" y="88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560386" y="3263554"/>
              <a:ext cx="143254" cy="19938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621231" y="3718400"/>
              <a:ext cx="1914329" cy="32727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3101" y="3770344"/>
              <a:ext cx="166114" cy="19938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85380" y="3770344"/>
              <a:ext cx="158179" cy="19494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8009" y="3770344"/>
              <a:ext cx="166114" cy="19938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00286" y="3771423"/>
              <a:ext cx="99378" cy="19386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419730" y="3686782"/>
              <a:ext cx="273685" cy="368300"/>
            </a:xfrm>
            <a:custGeom>
              <a:avLst/>
              <a:gdLst/>
              <a:ahLst/>
              <a:cxnLst/>
              <a:rect l="l" t="t" r="r" b="b"/>
              <a:pathLst>
                <a:path w="273684" h="368300">
                  <a:moveTo>
                    <a:pt x="175641" y="88011"/>
                  </a:moveTo>
                  <a:lnTo>
                    <a:pt x="145097" y="88011"/>
                  </a:lnTo>
                  <a:lnTo>
                    <a:pt x="145097" y="114427"/>
                  </a:lnTo>
                  <a:lnTo>
                    <a:pt x="145097" y="164274"/>
                  </a:lnTo>
                  <a:lnTo>
                    <a:pt x="145097" y="192405"/>
                  </a:lnTo>
                  <a:lnTo>
                    <a:pt x="144094" y="205968"/>
                  </a:lnTo>
                  <a:lnTo>
                    <a:pt x="120383" y="247040"/>
                  </a:lnTo>
                  <a:lnTo>
                    <a:pt x="87249" y="257302"/>
                  </a:lnTo>
                  <a:lnTo>
                    <a:pt x="75717" y="256159"/>
                  </a:lnTo>
                  <a:lnTo>
                    <a:pt x="75374" y="256159"/>
                  </a:lnTo>
                  <a:lnTo>
                    <a:pt x="39890" y="227888"/>
                  </a:lnTo>
                  <a:lnTo>
                    <a:pt x="31242" y="187325"/>
                  </a:lnTo>
                  <a:lnTo>
                    <a:pt x="32245" y="169875"/>
                  </a:lnTo>
                  <a:lnTo>
                    <a:pt x="47244" y="129794"/>
                  </a:lnTo>
                  <a:lnTo>
                    <a:pt x="91567" y="109220"/>
                  </a:lnTo>
                  <a:lnTo>
                    <a:pt x="102527" y="110236"/>
                  </a:lnTo>
                  <a:lnTo>
                    <a:pt x="136499" y="133908"/>
                  </a:lnTo>
                  <a:lnTo>
                    <a:pt x="145097" y="164274"/>
                  </a:lnTo>
                  <a:lnTo>
                    <a:pt x="145097" y="114427"/>
                  </a:lnTo>
                  <a:lnTo>
                    <a:pt x="144399" y="114427"/>
                  </a:lnTo>
                  <a:lnTo>
                    <a:pt x="140322" y="109220"/>
                  </a:lnTo>
                  <a:lnTo>
                    <a:pt x="133832" y="100926"/>
                  </a:lnTo>
                  <a:lnTo>
                    <a:pt x="120802" y="91287"/>
                  </a:lnTo>
                  <a:lnTo>
                    <a:pt x="105270" y="85496"/>
                  </a:lnTo>
                  <a:lnTo>
                    <a:pt x="87249" y="83566"/>
                  </a:lnTo>
                  <a:lnTo>
                    <a:pt x="68072" y="85356"/>
                  </a:lnTo>
                  <a:lnTo>
                    <a:pt x="23368" y="112204"/>
                  </a:lnTo>
                  <a:lnTo>
                    <a:pt x="1460" y="166382"/>
                  </a:lnTo>
                  <a:lnTo>
                    <a:pt x="0" y="189420"/>
                  </a:lnTo>
                  <a:lnTo>
                    <a:pt x="1358" y="209727"/>
                  </a:lnTo>
                  <a:lnTo>
                    <a:pt x="21717" y="257556"/>
                  </a:lnTo>
                  <a:lnTo>
                    <a:pt x="61963" y="281368"/>
                  </a:lnTo>
                  <a:lnTo>
                    <a:pt x="78867" y="282956"/>
                  </a:lnTo>
                  <a:lnTo>
                    <a:pt x="99352" y="280682"/>
                  </a:lnTo>
                  <a:lnTo>
                    <a:pt x="117106" y="273850"/>
                  </a:lnTo>
                  <a:lnTo>
                    <a:pt x="132118" y="262458"/>
                  </a:lnTo>
                  <a:lnTo>
                    <a:pt x="136093" y="257302"/>
                  </a:lnTo>
                  <a:lnTo>
                    <a:pt x="144335" y="246583"/>
                  </a:lnTo>
                  <a:lnTo>
                    <a:pt x="145097" y="246583"/>
                  </a:lnTo>
                  <a:lnTo>
                    <a:pt x="145097" y="267335"/>
                  </a:lnTo>
                  <a:lnTo>
                    <a:pt x="140703" y="300050"/>
                  </a:lnTo>
                  <a:lnTo>
                    <a:pt x="127520" y="323430"/>
                  </a:lnTo>
                  <a:lnTo>
                    <a:pt x="105549" y="337464"/>
                  </a:lnTo>
                  <a:lnTo>
                    <a:pt x="74803" y="342138"/>
                  </a:lnTo>
                  <a:lnTo>
                    <a:pt x="59994" y="341020"/>
                  </a:lnTo>
                  <a:lnTo>
                    <a:pt x="44831" y="337667"/>
                  </a:lnTo>
                  <a:lnTo>
                    <a:pt x="29298" y="332092"/>
                  </a:lnTo>
                  <a:lnTo>
                    <a:pt x="13398" y="324294"/>
                  </a:lnTo>
                  <a:lnTo>
                    <a:pt x="13398" y="354774"/>
                  </a:lnTo>
                  <a:lnTo>
                    <a:pt x="27178" y="360641"/>
                  </a:lnTo>
                  <a:lnTo>
                    <a:pt x="42075" y="364832"/>
                  </a:lnTo>
                  <a:lnTo>
                    <a:pt x="58077" y="367334"/>
                  </a:lnTo>
                  <a:lnTo>
                    <a:pt x="75184" y="368173"/>
                  </a:lnTo>
                  <a:lnTo>
                    <a:pt x="119138" y="361619"/>
                  </a:lnTo>
                  <a:lnTo>
                    <a:pt x="150215" y="342138"/>
                  </a:lnTo>
                  <a:lnTo>
                    <a:pt x="150533" y="341934"/>
                  </a:lnTo>
                  <a:lnTo>
                    <a:pt x="169367" y="309156"/>
                  </a:lnTo>
                  <a:lnTo>
                    <a:pt x="175641" y="263271"/>
                  </a:lnTo>
                  <a:lnTo>
                    <a:pt x="175641" y="246583"/>
                  </a:lnTo>
                  <a:lnTo>
                    <a:pt x="175641" y="114427"/>
                  </a:lnTo>
                  <a:lnTo>
                    <a:pt x="175641" y="88011"/>
                  </a:lnTo>
                  <a:close/>
                </a:path>
                <a:path w="273684" h="368300">
                  <a:moveTo>
                    <a:pt x="267906" y="88011"/>
                  </a:moveTo>
                  <a:lnTo>
                    <a:pt x="237363" y="88011"/>
                  </a:lnTo>
                  <a:lnTo>
                    <a:pt x="237363" y="278511"/>
                  </a:lnTo>
                  <a:lnTo>
                    <a:pt x="267906" y="278511"/>
                  </a:lnTo>
                  <a:lnTo>
                    <a:pt x="267906" y="88011"/>
                  </a:lnTo>
                  <a:close/>
                </a:path>
                <a:path w="273684" h="368300">
                  <a:moveTo>
                    <a:pt x="273113" y="14224"/>
                  </a:moveTo>
                  <a:lnTo>
                    <a:pt x="271145" y="9461"/>
                  </a:lnTo>
                  <a:lnTo>
                    <a:pt x="263334" y="1905"/>
                  </a:lnTo>
                  <a:lnTo>
                    <a:pt x="258572" y="0"/>
                  </a:lnTo>
                  <a:lnTo>
                    <a:pt x="247586" y="0"/>
                  </a:lnTo>
                  <a:lnTo>
                    <a:pt x="242887" y="1905"/>
                  </a:lnTo>
                  <a:lnTo>
                    <a:pt x="239077" y="5715"/>
                  </a:lnTo>
                  <a:lnTo>
                    <a:pt x="235204" y="9461"/>
                  </a:lnTo>
                  <a:lnTo>
                    <a:pt x="233299" y="14224"/>
                  </a:lnTo>
                  <a:lnTo>
                    <a:pt x="233299" y="25654"/>
                  </a:lnTo>
                  <a:lnTo>
                    <a:pt x="235204" y="30353"/>
                  </a:lnTo>
                  <a:lnTo>
                    <a:pt x="239077" y="34036"/>
                  </a:lnTo>
                  <a:lnTo>
                    <a:pt x="242887" y="37782"/>
                  </a:lnTo>
                  <a:lnTo>
                    <a:pt x="247586" y="39624"/>
                  </a:lnTo>
                  <a:lnTo>
                    <a:pt x="258572" y="39624"/>
                  </a:lnTo>
                  <a:lnTo>
                    <a:pt x="263182" y="37782"/>
                  </a:lnTo>
                  <a:lnTo>
                    <a:pt x="267081" y="34036"/>
                  </a:lnTo>
                  <a:lnTo>
                    <a:pt x="271145" y="30035"/>
                  </a:lnTo>
                  <a:lnTo>
                    <a:pt x="272999" y="25654"/>
                  </a:lnTo>
                  <a:lnTo>
                    <a:pt x="273113" y="14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5263" y="3770344"/>
              <a:ext cx="150495" cy="19938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596073" y="4183725"/>
              <a:ext cx="105410" cy="288925"/>
            </a:xfrm>
            <a:custGeom>
              <a:avLst/>
              <a:gdLst/>
              <a:ahLst/>
              <a:cxnLst/>
              <a:rect l="l" t="t" r="r" b="b"/>
              <a:pathLst>
                <a:path w="105409" h="288925">
                  <a:moveTo>
                    <a:pt x="69786" y="97854"/>
                  </a:moveTo>
                  <a:lnTo>
                    <a:pt x="39240" y="97854"/>
                  </a:lnTo>
                  <a:lnTo>
                    <a:pt x="39240" y="288352"/>
                  </a:lnTo>
                  <a:lnTo>
                    <a:pt x="69786" y="288352"/>
                  </a:lnTo>
                  <a:lnTo>
                    <a:pt x="69786" y="97854"/>
                  </a:lnTo>
                  <a:close/>
                </a:path>
                <a:path w="105409" h="288925">
                  <a:moveTo>
                    <a:pt x="64706" y="0"/>
                  </a:moveTo>
                  <a:lnTo>
                    <a:pt x="39942" y="0"/>
                  </a:lnTo>
                  <a:lnTo>
                    <a:pt x="0" y="61786"/>
                  </a:lnTo>
                  <a:lnTo>
                    <a:pt x="21017" y="61786"/>
                  </a:lnTo>
                  <a:lnTo>
                    <a:pt x="51688" y="18986"/>
                  </a:lnTo>
                  <a:lnTo>
                    <a:pt x="77057" y="18986"/>
                  </a:lnTo>
                  <a:lnTo>
                    <a:pt x="64706" y="0"/>
                  </a:lnTo>
                  <a:close/>
                </a:path>
                <a:path w="105409" h="288925">
                  <a:moveTo>
                    <a:pt x="77057" y="18986"/>
                  </a:moveTo>
                  <a:lnTo>
                    <a:pt x="51688" y="18986"/>
                  </a:lnTo>
                  <a:lnTo>
                    <a:pt x="82231" y="61786"/>
                  </a:lnTo>
                  <a:lnTo>
                    <a:pt x="104900" y="61786"/>
                  </a:lnTo>
                  <a:lnTo>
                    <a:pt x="77057" y="189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051517" y="4281580"/>
              <a:ext cx="158112" cy="19494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1222" y="4277134"/>
              <a:ext cx="158179" cy="19494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7473852" y="4190075"/>
              <a:ext cx="175895" cy="287020"/>
            </a:xfrm>
            <a:custGeom>
              <a:avLst/>
              <a:gdLst/>
              <a:ahLst/>
              <a:cxnLst/>
              <a:rect l="l" t="t" r="r" b="b"/>
              <a:pathLst>
                <a:path w="175895" h="287020">
                  <a:moveTo>
                    <a:pt x="87245" y="87058"/>
                  </a:moveTo>
                  <a:lnTo>
                    <a:pt x="36705" y="103051"/>
                  </a:lnTo>
                  <a:lnTo>
                    <a:pt x="5951" y="148661"/>
                  </a:lnTo>
                  <a:lnTo>
                    <a:pt x="96" y="189738"/>
                  </a:lnTo>
                  <a:lnTo>
                    <a:pt x="0" y="191195"/>
                  </a:lnTo>
                  <a:lnTo>
                    <a:pt x="5380" y="230670"/>
                  </a:lnTo>
                  <a:lnTo>
                    <a:pt x="33154" y="272061"/>
                  </a:lnTo>
                  <a:lnTo>
                    <a:pt x="78864" y="286448"/>
                  </a:lnTo>
                  <a:lnTo>
                    <a:pt x="99569" y="284149"/>
                  </a:lnTo>
                  <a:lnTo>
                    <a:pt x="117393" y="277247"/>
                  </a:lnTo>
                  <a:lnTo>
                    <a:pt x="132335" y="265738"/>
                  </a:lnTo>
                  <a:lnTo>
                    <a:pt x="135988" y="260855"/>
                  </a:lnTo>
                  <a:lnTo>
                    <a:pt x="88445" y="260855"/>
                  </a:lnTo>
                  <a:lnTo>
                    <a:pt x="75934" y="259640"/>
                  </a:lnTo>
                  <a:lnTo>
                    <a:pt x="75669" y="259640"/>
                  </a:lnTo>
                  <a:lnTo>
                    <a:pt x="64593" y="256031"/>
                  </a:lnTo>
                  <a:lnTo>
                    <a:pt x="35090" y="219193"/>
                  </a:lnTo>
                  <a:lnTo>
                    <a:pt x="31240" y="189738"/>
                  </a:lnTo>
                  <a:lnTo>
                    <a:pt x="32240" y="172664"/>
                  </a:lnTo>
                  <a:lnTo>
                    <a:pt x="47242" y="133160"/>
                  </a:lnTo>
                  <a:lnTo>
                    <a:pt x="66072" y="117918"/>
                  </a:lnTo>
                  <a:lnTo>
                    <a:pt x="65923" y="117918"/>
                  </a:lnTo>
                  <a:lnTo>
                    <a:pt x="77969" y="113987"/>
                  </a:lnTo>
                  <a:lnTo>
                    <a:pt x="91184" y="112712"/>
                  </a:lnTo>
                  <a:lnTo>
                    <a:pt x="140429" y="112712"/>
                  </a:lnTo>
                  <a:lnTo>
                    <a:pt x="134108" y="104416"/>
                  </a:lnTo>
                  <a:lnTo>
                    <a:pt x="121154" y="94773"/>
                  </a:lnTo>
                  <a:lnTo>
                    <a:pt x="105533" y="88987"/>
                  </a:lnTo>
                  <a:lnTo>
                    <a:pt x="87245" y="87058"/>
                  </a:lnTo>
                  <a:close/>
                </a:path>
                <a:path w="175895" h="287020">
                  <a:moveTo>
                    <a:pt x="175639" y="249617"/>
                  </a:moveTo>
                  <a:lnTo>
                    <a:pt x="145093" y="249617"/>
                  </a:lnTo>
                  <a:lnTo>
                    <a:pt x="145093" y="282002"/>
                  </a:lnTo>
                  <a:lnTo>
                    <a:pt x="175639" y="282002"/>
                  </a:lnTo>
                  <a:lnTo>
                    <a:pt x="175639" y="249617"/>
                  </a:lnTo>
                  <a:close/>
                </a:path>
                <a:path w="175895" h="287020">
                  <a:moveTo>
                    <a:pt x="140429" y="112712"/>
                  </a:moveTo>
                  <a:lnTo>
                    <a:pt x="91184" y="112712"/>
                  </a:lnTo>
                  <a:lnTo>
                    <a:pt x="102387" y="113712"/>
                  </a:lnTo>
                  <a:lnTo>
                    <a:pt x="112567" y="116713"/>
                  </a:lnTo>
                  <a:lnTo>
                    <a:pt x="141284" y="146477"/>
                  </a:lnTo>
                  <a:lnTo>
                    <a:pt x="145093" y="167767"/>
                  </a:lnTo>
                  <a:lnTo>
                    <a:pt x="145093" y="195897"/>
                  </a:lnTo>
                  <a:lnTo>
                    <a:pt x="129221" y="242376"/>
                  </a:lnTo>
                  <a:lnTo>
                    <a:pt x="87175" y="260855"/>
                  </a:lnTo>
                  <a:lnTo>
                    <a:pt x="135988" y="260855"/>
                  </a:lnTo>
                  <a:lnTo>
                    <a:pt x="144395" y="249617"/>
                  </a:lnTo>
                  <a:lnTo>
                    <a:pt x="175639" y="249617"/>
                  </a:lnTo>
                  <a:lnTo>
                    <a:pt x="175639" y="117918"/>
                  </a:lnTo>
                  <a:lnTo>
                    <a:pt x="144395" y="117918"/>
                  </a:lnTo>
                  <a:lnTo>
                    <a:pt x="140429" y="112712"/>
                  </a:lnTo>
                  <a:close/>
                </a:path>
                <a:path w="175895" h="287020">
                  <a:moveTo>
                    <a:pt x="175639" y="0"/>
                  </a:moveTo>
                  <a:lnTo>
                    <a:pt x="145093" y="0"/>
                  </a:lnTo>
                  <a:lnTo>
                    <a:pt x="145093" y="117918"/>
                  </a:lnTo>
                  <a:lnTo>
                    <a:pt x="175639" y="117918"/>
                  </a:lnTo>
                  <a:lnTo>
                    <a:pt x="1756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8196" y="4277134"/>
              <a:ext cx="166114" cy="19938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910474" y="4190075"/>
              <a:ext cx="31115" cy="282575"/>
            </a:xfrm>
            <a:custGeom>
              <a:avLst/>
              <a:gdLst/>
              <a:ahLst/>
              <a:cxnLst/>
              <a:rect l="l" t="t" r="r" b="b"/>
              <a:pathLst>
                <a:path w="31115" h="282575">
                  <a:moveTo>
                    <a:pt x="30546" y="0"/>
                  </a:moveTo>
                  <a:lnTo>
                    <a:pt x="0" y="0"/>
                  </a:lnTo>
                  <a:lnTo>
                    <a:pt x="0" y="282002"/>
                  </a:lnTo>
                  <a:lnTo>
                    <a:pt x="30546" y="282002"/>
                  </a:lnTo>
                  <a:lnTo>
                    <a:pt x="3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89724" y="4277134"/>
              <a:ext cx="187512" cy="19938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6003" y="4278215"/>
              <a:ext cx="99378" cy="1938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1367" y="4277134"/>
              <a:ext cx="126298" cy="19938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11513" y="4277134"/>
              <a:ext cx="187512" cy="19938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7791" y="4277134"/>
              <a:ext cx="158181" cy="194943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9059374" y="4193568"/>
              <a:ext cx="40005" cy="278765"/>
            </a:xfrm>
            <a:custGeom>
              <a:avLst/>
              <a:gdLst/>
              <a:ahLst/>
              <a:cxnLst/>
              <a:rect l="l" t="t" r="r" b="b"/>
              <a:pathLst>
                <a:path w="40004" h="278764">
                  <a:moveTo>
                    <a:pt x="25271" y="0"/>
                  </a:moveTo>
                  <a:lnTo>
                    <a:pt x="14284" y="0"/>
                  </a:lnTo>
                  <a:lnTo>
                    <a:pt x="9587" y="1903"/>
                  </a:lnTo>
                  <a:lnTo>
                    <a:pt x="5778" y="5716"/>
                  </a:lnTo>
                  <a:lnTo>
                    <a:pt x="1904" y="9460"/>
                  </a:lnTo>
                  <a:lnTo>
                    <a:pt x="0" y="14222"/>
                  </a:lnTo>
                  <a:lnTo>
                    <a:pt x="0" y="25652"/>
                  </a:lnTo>
                  <a:lnTo>
                    <a:pt x="1904" y="30351"/>
                  </a:lnTo>
                  <a:lnTo>
                    <a:pt x="5778" y="34033"/>
                  </a:lnTo>
                  <a:lnTo>
                    <a:pt x="9587" y="37781"/>
                  </a:lnTo>
                  <a:lnTo>
                    <a:pt x="14284" y="39625"/>
                  </a:lnTo>
                  <a:lnTo>
                    <a:pt x="25271" y="39625"/>
                  </a:lnTo>
                  <a:lnTo>
                    <a:pt x="39811" y="14222"/>
                  </a:lnTo>
                  <a:lnTo>
                    <a:pt x="37843" y="9460"/>
                  </a:lnTo>
                  <a:lnTo>
                    <a:pt x="30034" y="1903"/>
                  </a:lnTo>
                  <a:lnTo>
                    <a:pt x="25271" y="0"/>
                  </a:lnTo>
                  <a:close/>
                </a:path>
                <a:path w="40004" h="278764">
                  <a:moveTo>
                    <a:pt x="34606" y="88012"/>
                  </a:moveTo>
                  <a:lnTo>
                    <a:pt x="4060" y="88012"/>
                  </a:lnTo>
                  <a:lnTo>
                    <a:pt x="4060" y="278509"/>
                  </a:lnTo>
                  <a:lnTo>
                    <a:pt x="34606" y="278509"/>
                  </a:lnTo>
                  <a:lnTo>
                    <a:pt x="34606" y="880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42685" y="4277134"/>
              <a:ext cx="143254" cy="19938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18642" y="4277134"/>
              <a:ext cx="166114" cy="19938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27577" y="4277134"/>
              <a:ext cx="158181" cy="194943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761886" y="4705385"/>
              <a:ext cx="3041650" cy="278130"/>
            </a:xfrm>
            <a:custGeom>
              <a:avLst/>
              <a:gdLst/>
              <a:ahLst/>
              <a:cxnLst/>
              <a:rect l="l" t="t" r="r" b="b"/>
              <a:pathLst>
                <a:path w="3041650" h="278129">
                  <a:moveTo>
                    <a:pt x="133032" y="0"/>
                  </a:moveTo>
                  <a:lnTo>
                    <a:pt x="114046" y="0"/>
                  </a:lnTo>
                  <a:lnTo>
                    <a:pt x="112776" y="8813"/>
                  </a:lnTo>
                  <a:lnTo>
                    <a:pt x="109156" y="15811"/>
                  </a:lnTo>
                  <a:lnTo>
                    <a:pt x="97155" y="26212"/>
                  </a:lnTo>
                  <a:lnTo>
                    <a:pt x="89916" y="28829"/>
                  </a:lnTo>
                  <a:lnTo>
                    <a:pt x="81470" y="28829"/>
                  </a:lnTo>
                  <a:lnTo>
                    <a:pt x="68961" y="27114"/>
                  </a:lnTo>
                  <a:lnTo>
                    <a:pt x="68478" y="27114"/>
                  </a:lnTo>
                  <a:lnTo>
                    <a:pt x="58610" y="21628"/>
                  </a:lnTo>
                  <a:lnTo>
                    <a:pt x="52324" y="12611"/>
                  </a:lnTo>
                  <a:lnTo>
                    <a:pt x="49466" y="0"/>
                  </a:lnTo>
                  <a:lnTo>
                    <a:pt x="30861" y="0"/>
                  </a:lnTo>
                  <a:lnTo>
                    <a:pt x="52959" y="39662"/>
                  </a:lnTo>
                  <a:lnTo>
                    <a:pt x="81089" y="46926"/>
                  </a:lnTo>
                  <a:lnTo>
                    <a:pt x="91109" y="46113"/>
                  </a:lnTo>
                  <a:lnTo>
                    <a:pt x="127901" y="19126"/>
                  </a:lnTo>
                  <a:lnTo>
                    <a:pt x="131495" y="8813"/>
                  </a:lnTo>
                  <a:lnTo>
                    <a:pt x="133032" y="0"/>
                  </a:lnTo>
                  <a:close/>
                </a:path>
                <a:path w="3041650" h="278129">
                  <a:moveTo>
                    <a:pt x="150495" y="149606"/>
                  </a:moveTo>
                  <a:lnTo>
                    <a:pt x="146291" y="118516"/>
                  </a:lnTo>
                  <a:lnTo>
                    <a:pt x="138163" y="104203"/>
                  </a:lnTo>
                  <a:lnTo>
                    <a:pt x="133731" y="96380"/>
                  </a:lnTo>
                  <a:lnTo>
                    <a:pt x="112699" y="82994"/>
                  </a:lnTo>
                  <a:lnTo>
                    <a:pt x="83312" y="78549"/>
                  </a:lnTo>
                  <a:lnTo>
                    <a:pt x="65519" y="79654"/>
                  </a:lnTo>
                  <a:lnTo>
                    <a:pt x="48818" y="82994"/>
                  </a:lnTo>
                  <a:lnTo>
                    <a:pt x="33185" y="88557"/>
                  </a:lnTo>
                  <a:lnTo>
                    <a:pt x="18605" y="96380"/>
                  </a:lnTo>
                  <a:lnTo>
                    <a:pt x="18605" y="127635"/>
                  </a:lnTo>
                  <a:lnTo>
                    <a:pt x="32880" y="117373"/>
                  </a:lnTo>
                  <a:lnTo>
                    <a:pt x="47993" y="110058"/>
                  </a:lnTo>
                  <a:lnTo>
                    <a:pt x="63931" y="105664"/>
                  </a:lnTo>
                  <a:lnTo>
                    <a:pt x="80708" y="104203"/>
                  </a:lnTo>
                  <a:lnTo>
                    <a:pt x="97878" y="107238"/>
                  </a:lnTo>
                  <a:lnTo>
                    <a:pt x="110147" y="116344"/>
                  </a:lnTo>
                  <a:lnTo>
                    <a:pt x="117500" y="131521"/>
                  </a:lnTo>
                  <a:lnTo>
                    <a:pt x="119951" y="152781"/>
                  </a:lnTo>
                  <a:lnTo>
                    <a:pt x="119951" y="177088"/>
                  </a:lnTo>
                  <a:lnTo>
                    <a:pt x="119951" y="196075"/>
                  </a:lnTo>
                  <a:lnTo>
                    <a:pt x="105156" y="236410"/>
                  </a:lnTo>
                  <a:lnTo>
                    <a:pt x="67691" y="252285"/>
                  </a:lnTo>
                  <a:lnTo>
                    <a:pt x="59817" y="251726"/>
                  </a:lnTo>
                  <a:lnTo>
                    <a:pt x="31242" y="229933"/>
                  </a:lnTo>
                  <a:lnTo>
                    <a:pt x="31242" y="220649"/>
                  </a:lnTo>
                  <a:lnTo>
                    <a:pt x="55422" y="187553"/>
                  </a:lnTo>
                  <a:lnTo>
                    <a:pt x="119951" y="177088"/>
                  </a:lnTo>
                  <a:lnTo>
                    <a:pt x="119951" y="152781"/>
                  </a:lnTo>
                  <a:lnTo>
                    <a:pt x="62865" y="160769"/>
                  </a:lnTo>
                  <a:lnTo>
                    <a:pt x="15722" y="180657"/>
                  </a:lnTo>
                  <a:lnTo>
                    <a:pt x="0" y="222885"/>
                  </a:lnTo>
                  <a:lnTo>
                    <a:pt x="1003" y="234734"/>
                  </a:lnTo>
                  <a:lnTo>
                    <a:pt x="24892" y="269468"/>
                  </a:lnTo>
                  <a:lnTo>
                    <a:pt x="60642" y="277939"/>
                  </a:lnTo>
                  <a:lnTo>
                    <a:pt x="78816" y="275805"/>
                  </a:lnTo>
                  <a:lnTo>
                    <a:pt x="94449" y="269468"/>
                  </a:lnTo>
                  <a:lnTo>
                    <a:pt x="108115" y="258699"/>
                  </a:lnTo>
                  <a:lnTo>
                    <a:pt x="112890" y="252285"/>
                  </a:lnTo>
                  <a:lnTo>
                    <a:pt x="119253" y="243700"/>
                  </a:lnTo>
                  <a:lnTo>
                    <a:pt x="119951" y="243700"/>
                  </a:lnTo>
                  <a:lnTo>
                    <a:pt x="119951" y="273481"/>
                  </a:lnTo>
                  <a:lnTo>
                    <a:pt x="150495" y="273481"/>
                  </a:lnTo>
                  <a:lnTo>
                    <a:pt x="150495" y="243700"/>
                  </a:lnTo>
                  <a:lnTo>
                    <a:pt x="150495" y="177088"/>
                  </a:lnTo>
                  <a:lnTo>
                    <a:pt x="150495" y="149606"/>
                  </a:lnTo>
                  <a:close/>
                </a:path>
                <a:path w="3041650" h="278129">
                  <a:moveTo>
                    <a:pt x="991616" y="0"/>
                  </a:moveTo>
                  <a:lnTo>
                    <a:pt x="972629" y="0"/>
                  </a:lnTo>
                  <a:lnTo>
                    <a:pt x="971359" y="8813"/>
                  </a:lnTo>
                  <a:lnTo>
                    <a:pt x="967740" y="15811"/>
                  </a:lnTo>
                  <a:lnTo>
                    <a:pt x="955738" y="26212"/>
                  </a:lnTo>
                  <a:lnTo>
                    <a:pt x="948499" y="28829"/>
                  </a:lnTo>
                  <a:lnTo>
                    <a:pt x="940054" y="28829"/>
                  </a:lnTo>
                  <a:lnTo>
                    <a:pt x="927544" y="27114"/>
                  </a:lnTo>
                  <a:lnTo>
                    <a:pt x="927061" y="27114"/>
                  </a:lnTo>
                  <a:lnTo>
                    <a:pt x="917194" y="21628"/>
                  </a:lnTo>
                  <a:lnTo>
                    <a:pt x="910907" y="12611"/>
                  </a:lnTo>
                  <a:lnTo>
                    <a:pt x="908050" y="0"/>
                  </a:lnTo>
                  <a:lnTo>
                    <a:pt x="889444" y="0"/>
                  </a:lnTo>
                  <a:lnTo>
                    <a:pt x="911542" y="39662"/>
                  </a:lnTo>
                  <a:lnTo>
                    <a:pt x="939673" y="46926"/>
                  </a:lnTo>
                  <a:lnTo>
                    <a:pt x="949693" y="46113"/>
                  </a:lnTo>
                  <a:lnTo>
                    <a:pt x="986472" y="19126"/>
                  </a:lnTo>
                  <a:lnTo>
                    <a:pt x="990079" y="8813"/>
                  </a:lnTo>
                  <a:lnTo>
                    <a:pt x="991616" y="0"/>
                  </a:lnTo>
                  <a:close/>
                </a:path>
                <a:path w="3041650" h="278129">
                  <a:moveTo>
                    <a:pt x="1009078" y="149606"/>
                  </a:moveTo>
                  <a:lnTo>
                    <a:pt x="1004874" y="118516"/>
                  </a:lnTo>
                  <a:lnTo>
                    <a:pt x="996746" y="104203"/>
                  </a:lnTo>
                  <a:lnTo>
                    <a:pt x="992314" y="96380"/>
                  </a:lnTo>
                  <a:lnTo>
                    <a:pt x="971283" y="82994"/>
                  </a:lnTo>
                  <a:lnTo>
                    <a:pt x="941895" y="78549"/>
                  </a:lnTo>
                  <a:lnTo>
                    <a:pt x="924102" y="79654"/>
                  </a:lnTo>
                  <a:lnTo>
                    <a:pt x="907389" y="82994"/>
                  </a:lnTo>
                  <a:lnTo>
                    <a:pt x="891755" y="88557"/>
                  </a:lnTo>
                  <a:lnTo>
                    <a:pt x="877189" y="96380"/>
                  </a:lnTo>
                  <a:lnTo>
                    <a:pt x="877189" y="127635"/>
                  </a:lnTo>
                  <a:lnTo>
                    <a:pt x="891463" y="117373"/>
                  </a:lnTo>
                  <a:lnTo>
                    <a:pt x="906564" y="110058"/>
                  </a:lnTo>
                  <a:lnTo>
                    <a:pt x="922515" y="105664"/>
                  </a:lnTo>
                  <a:lnTo>
                    <a:pt x="939292" y="104203"/>
                  </a:lnTo>
                  <a:lnTo>
                    <a:pt x="956462" y="107238"/>
                  </a:lnTo>
                  <a:lnTo>
                    <a:pt x="968717" y="116344"/>
                  </a:lnTo>
                  <a:lnTo>
                    <a:pt x="976071" y="131521"/>
                  </a:lnTo>
                  <a:lnTo>
                    <a:pt x="978535" y="152781"/>
                  </a:lnTo>
                  <a:lnTo>
                    <a:pt x="978535" y="177088"/>
                  </a:lnTo>
                  <a:lnTo>
                    <a:pt x="978535" y="196075"/>
                  </a:lnTo>
                  <a:lnTo>
                    <a:pt x="963739" y="236410"/>
                  </a:lnTo>
                  <a:lnTo>
                    <a:pt x="926274" y="252285"/>
                  </a:lnTo>
                  <a:lnTo>
                    <a:pt x="918400" y="251726"/>
                  </a:lnTo>
                  <a:lnTo>
                    <a:pt x="889825" y="229933"/>
                  </a:lnTo>
                  <a:lnTo>
                    <a:pt x="889825" y="220649"/>
                  </a:lnTo>
                  <a:lnTo>
                    <a:pt x="913993" y="187553"/>
                  </a:lnTo>
                  <a:lnTo>
                    <a:pt x="978535" y="177088"/>
                  </a:lnTo>
                  <a:lnTo>
                    <a:pt x="978535" y="152781"/>
                  </a:lnTo>
                  <a:lnTo>
                    <a:pt x="921448" y="160769"/>
                  </a:lnTo>
                  <a:lnTo>
                    <a:pt x="874293" y="180657"/>
                  </a:lnTo>
                  <a:lnTo>
                    <a:pt x="858583" y="222885"/>
                  </a:lnTo>
                  <a:lnTo>
                    <a:pt x="859574" y="234734"/>
                  </a:lnTo>
                  <a:lnTo>
                    <a:pt x="883462" y="269468"/>
                  </a:lnTo>
                  <a:lnTo>
                    <a:pt x="919226" y="277939"/>
                  </a:lnTo>
                  <a:lnTo>
                    <a:pt x="937387" y="275805"/>
                  </a:lnTo>
                  <a:lnTo>
                    <a:pt x="953033" y="269468"/>
                  </a:lnTo>
                  <a:lnTo>
                    <a:pt x="966698" y="258699"/>
                  </a:lnTo>
                  <a:lnTo>
                    <a:pt x="971461" y="252285"/>
                  </a:lnTo>
                  <a:lnTo>
                    <a:pt x="977836" y="243700"/>
                  </a:lnTo>
                  <a:lnTo>
                    <a:pt x="978535" y="243700"/>
                  </a:lnTo>
                  <a:lnTo>
                    <a:pt x="978535" y="273481"/>
                  </a:lnTo>
                  <a:lnTo>
                    <a:pt x="1009078" y="273481"/>
                  </a:lnTo>
                  <a:lnTo>
                    <a:pt x="1009078" y="243700"/>
                  </a:lnTo>
                  <a:lnTo>
                    <a:pt x="1009078" y="177088"/>
                  </a:lnTo>
                  <a:lnTo>
                    <a:pt x="1009078" y="149606"/>
                  </a:lnTo>
                  <a:close/>
                </a:path>
                <a:path w="3041650" h="278129">
                  <a:moveTo>
                    <a:pt x="1491729" y="0"/>
                  </a:moveTo>
                  <a:lnTo>
                    <a:pt x="1472742" y="0"/>
                  </a:lnTo>
                  <a:lnTo>
                    <a:pt x="1471472" y="8813"/>
                  </a:lnTo>
                  <a:lnTo>
                    <a:pt x="1467853" y="15811"/>
                  </a:lnTo>
                  <a:lnTo>
                    <a:pt x="1455851" y="26212"/>
                  </a:lnTo>
                  <a:lnTo>
                    <a:pt x="1448612" y="28829"/>
                  </a:lnTo>
                  <a:lnTo>
                    <a:pt x="1440167" y="28829"/>
                  </a:lnTo>
                  <a:lnTo>
                    <a:pt x="1427670" y="27114"/>
                  </a:lnTo>
                  <a:lnTo>
                    <a:pt x="1427187" y="27114"/>
                  </a:lnTo>
                  <a:lnTo>
                    <a:pt x="1417307" y="21628"/>
                  </a:lnTo>
                  <a:lnTo>
                    <a:pt x="1411020" y="12611"/>
                  </a:lnTo>
                  <a:lnTo>
                    <a:pt x="1408163" y="0"/>
                  </a:lnTo>
                  <a:lnTo>
                    <a:pt x="1389557" y="0"/>
                  </a:lnTo>
                  <a:lnTo>
                    <a:pt x="1411655" y="39662"/>
                  </a:lnTo>
                  <a:lnTo>
                    <a:pt x="1439786" y="46926"/>
                  </a:lnTo>
                  <a:lnTo>
                    <a:pt x="1449819" y="46113"/>
                  </a:lnTo>
                  <a:lnTo>
                    <a:pt x="1486598" y="19126"/>
                  </a:lnTo>
                  <a:lnTo>
                    <a:pt x="1490205" y="8813"/>
                  </a:lnTo>
                  <a:lnTo>
                    <a:pt x="1491729" y="0"/>
                  </a:lnTo>
                  <a:close/>
                </a:path>
                <a:path w="3041650" h="278129">
                  <a:moveTo>
                    <a:pt x="1509191" y="149606"/>
                  </a:moveTo>
                  <a:lnTo>
                    <a:pt x="1505000" y="118516"/>
                  </a:lnTo>
                  <a:lnTo>
                    <a:pt x="1496872" y="104203"/>
                  </a:lnTo>
                  <a:lnTo>
                    <a:pt x="1492440" y="96380"/>
                  </a:lnTo>
                  <a:lnTo>
                    <a:pt x="1471396" y="82994"/>
                  </a:lnTo>
                  <a:lnTo>
                    <a:pt x="1442008" y="78549"/>
                  </a:lnTo>
                  <a:lnTo>
                    <a:pt x="1424228" y="79654"/>
                  </a:lnTo>
                  <a:lnTo>
                    <a:pt x="1407515" y="82994"/>
                  </a:lnTo>
                  <a:lnTo>
                    <a:pt x="1391881" y="88557"/>
                  </a:lnTo>
                  <a:lnTo>
                    <a:pt x="1377302" y="96380"/>
                  </a:lnTo>
                  <a:lnTo>
                    <a:pt x="1377302" y="127635"/>
                  </a:lnTo>
                  <a:lnTo>
                    <a:pt x="1391577" y="117373"/>
                  </a:lnTo>
                  <a:lnTo>
                    <a:pt x="1406690" y="110058"/>
                  </a:lnTo>
                  <a:lnTo>
                    <a:pt x="1422641" y="105664"/>
                  </a:lnTo>
                  <a:lnTo>
                    <a:pt x="1439418" y="104203"/>
                  </a:lnTo>
                  <a:lnTo>
                    <a:pt x="1456575" y="107238"/>
                  </a:lnTo>
                  <a:lnTo>
                    <a:pt x="1468843" y="116344"/>
                  </a:lnTo>
                  <a:lnTo>
                    <a:pt x="1476197" y="131521"/>
                  </a:lnTo>
                  <a:lnTo>
                    <a:pt x="1478648" y="152781"/>
                  </a:lnTo>
                  <a:lnTo>
                    <a:pt x="1478648" y="177088"/>
                  </a:lnTo>
                  <a:lnTo>
                    <a:pt x="1478648" y="196075"/>
                  </a:lnTo>
                  <a:lnTo>
                    <a:pt x="1463865" y="236410"/>
                  </a:lnTo>
                  <a:lnTo>
                    <a:pt x="1426400" y="252285"/>
                  </a:lnTo>
                  <a:lnTo>
                    <a:pt x="1418526" y="251726"/>
                  </a:lnTo>
                  <a:lnTo>
                    <a:pt x="1389938" y="229933"/>
                  </a:lnTo>
                  <a:lnTo>
                    <a:pt x="1389938" y="220649"/>
                  </a:lnTo>
                  <a:lnTo>
                    <a:pt x="1414119" y="187553"/>
                  </a:lnTo>
                  <a:lnTo>
                    <a:pt x="1478648" y="177088"/>
                  </a:lnTo>
                  <a:lnTo>
                    <a:pt x="1478648" y="152781"/>
                  </a:lnTo>
                  <a:lnTo>
                    <a:pt x="1421561" y="160769"/>
                  </a:lnTo>
                  <a:lnTo>
                    <a:pt x="1374419" y="180657"/>
                  </a:lnTo>
                  <a:lnTo>
                    <a:pt x="1358709" y="222885"/>
                  </a:lnTo>
                  <a:lnTo>
                    <a:pt x="1359700" y="234734"/>
                  </a:lnTo>
                  <a:lnTo>
                    <a:pt x="1383588" y="269468"/>
                  </a:lnTo>
                  <a:lnTo>
                    <a:pt x="1419339" y="277939"/>
                  </a:lnTo>
                  <a:lnTo>
                    <a:pt x="1437513" y="275805"/>
                  </a:lnTo>
                  <a:lnTo>
                    <a:pt x="1453159" y="269468"/>
                  </a:lnTo>
                  <a:lnTo>
                    <a:pt x="1466824" y="258699"/>
                  </a:lnTo>
                  <a:lnTo>
                    <a:pt x="1471587" y="252285"/>
                  </a:lnTo>
                  <a:lnTo>
                    <a:pt x="1477949" y="243700"/>
                  </a:lnTo>
                  <a:lnTo>
                    <a:pt x="1478648" y="243700"/>
                  </a:lnTo>
                  <a:lnTo>
                    <a:pt x="1478648" y="273481"/>
                  </a:lnTo>
                  <a:lnTo>
                    <a:pt x="1509191" y="273481"/>
                  </a:lnTo>
                  <a:lnTo>
                    <a:pt x="1509191" y="243700"/>
                  </a:lnTo>
                  <a:lnTo>
                    <a:pt x="1509191" y="177088"/>
                  </a:lnTo>
                  <a:lnTo>
                    <a:pt x="1509191" y="149606"/>
                  </a:lnTo>
                  <a:close/>
                </a:path>
                <a:path w="3041650" h="278129">
                  <a:moveTo>
                    <a:pt x="1818055" y="0"/>
                  </a:moveTo>
                  <a:lnTo>
                    <a:pt x="1799069" y="0"/>
                  </a:lnTo>
                  <a:lnTo>
                    <a:pt x="1797799" y="8813"/>
                  </a:lnTo>
                  <a:lnTo>
                    <a:pt x="1794179" y="15811"/>
                  </a:lnTo>
                  <a:lnTo>
                    <a:pt x="1782178" y="26212"/>
                  </a:lnTo>
                  <a:lnTo>
                    <a:pt x="1774939" y="28829"/>
                  </a:lnTo>
                  <a:lnTo>
                    <a:pt x="1766493" y="28829"/>
                  </a:lnTo>
                  <a:lnTo>
                    <a:pt x="1753997" y="27114"/>
                  </a:lnTo>
                  <a:lnTo>
                    <a:pt x="1753514" y="27114"/>
                  </a:lnTo>
                  <a:lnTo>
                    <a:pt x="1743633" y="21628"/>
                  </a:lnTo>
                  <a:lnTo>
                    <a:pt x="1737347" y="12611"/>
                  </a:lnTo>
                  <a:lnTo>
                    <a:pt x="1734489" y="0"/>
                  </a:lnTo>
                  <a:lnTo>
                    <a:pt x="1715884" y="0"/>
                  </a:lnTo>
                  <a:lnTo>
                    <a:pt x="1737982" y="39662"/>
                  </a:lnTo>
                  <a:lnTo>
                    <a:pt x="1766112" y="46926"/>
                  </a:lnTo>
                  <a:lnTo>
                    <a:pt x="1776145" y="46113"/>
                  </a:lnTo>
                  <a:lnTo>
                    <a:pt x="1812925" y="19126"/>
                  </a:lnTo>
                  <a:lnTo>
                    <a:pt x="1816531" y="8813"/>
                  </a:lnTo>
                  <a:lnTo>
                    <a:pt x="1818055" y="0"/>
                  </a:lnTo>
                  <a:close/>
                </a:path>
                <a:path w="3041650" h="278129">
                  <a:moveTo>
                    <a:pt x="1835518" y="149606"/>
                  </a:moveTo>
                  <a:lnTo>
                    <a:pt x="1831327" y="118516"/>
                  </a:lnTo>
                  <a:lnTo>
                    <a:pt x="1823199" y="104203"/>
                  </a:lnTo>
                  <a:lnTo>
                    <a:pt x="1818767" y="96380"/>
                  </a:lnTo>
                  <a:lnTo>
                    <a:pt x="1797723" y="82994"/>
                  </a:lnTo>
                  <a:lnTo>
                    <a:pt x="1768335" y="78549"/>
                  </a:lnTo>
                  <a:lnTo>
                    <a:pt x="1750555" y="79654"/>
                  </a:lnTo>
                  <a:lnTo>
                    <a:pt x="1733842" y="82994"/>
                  </a:lnTo>
                  <a:lnTo>
                    <a:pt x="1718208" y="88557"/>
                  </a:lnTo>
                  <a:lnTo>
                    <a:pt x="1703628" y="96380"/>
                  </a:lnTo>
                  <a:lnTo>
                    <a:pt x="1703628" y="127635"/>
                  </a:lnTo>
                  <a:lnTo>
                    <a:pt x="1717903" y="117373"/>
                  </a:lnTo>
                  <a:lnTo>
                    <a:pt x="1733016" y="110058"/>
                  </a:lnTo>
                  <a:lnTo>
                    <a:pt x="1748955" y="105664"/>
                  </a:lnTo>
                  <a:lnTo>
                    <a:pt x="1765731" y="104203"/>
                  </a:lnTo>
                  <a:lnTo>
                    <a:pt x="1782902" y="107238"/>
                  </a:lnTo>
                  <a:lnTo>
                    <a:pt x="1795170" y="116344"/>
                  </a:lnTo>
                  <a:lnTo>
                    <a:pt x="1802523" y="131521"/>
                  </a:lnTo>
                  <a:lnTo>
                    <a:pt x="1804974" y="152781"/>
                  </a:lnTo>
                  <a:lnTo>
                    <a:pt x="1804974" y="177088"/>
                  </a:lnTo>
                  <a:lnTo>
                    <a:pt x="1804974" y="196075"/>
                  </a:lnTo>
                  <a:lnTo>
                    <a:pt x="1790179" y="236410"/>
                  </a:lnTo>
                  <a:lnTo>
                    <a:pt x="1752714" y="252285"/>
                  </a:lnTo>
                  <a:lnTo>
                    <a:pt x="1744853" y="251726"/>
                  </a:lnTo>
                  <a:lnTo>
                    <a:pt x="1716265" y="229933"/>
                  </a:lnTo>
                  <a:lnTo>
                    <a:pt x="1716265" y="220649"/>
                  </a:lnTo>
                  <a:lnTo>
                    <a:pt x="1740446" y="187553"/>
                  </a:lnTo>
                  <a:lnTo>
                    <a:pt x="1804974" y="177088"/>
                  </a:lnTo>
                  <a:lnTo>
                    <a:pt x="1804974" y="152781"/>
                  </a:lnTo>
                  <a:lnTo>
                    <a:pt x="1747888" y="160769"/>
                  </a:lnTo>
                  <a:lnTo>
                    <a:pt x="1700745" y="180657"/>
                  </a:lnTo>
                  <a:lnTo>
                    <a:pt x="1685023" y="222885"/>
                  </a:lnTo>
                  <a:lnTo>
                    <a:pt x="1686026" y="234734"/>
                  </a:lnTo>
                  <a:lnTo>
                    <a:pt x="1709915" y="269468"/>
                  </a:lnTo>
                  <a:lnTo>
                    <a:pt x="1745665" y="277939"/>
                  </a:lnTo>
                  <a:lnTo>
                    <a:pt x="1763839" y="275805"/>
                  </a:lnTo>
                  <a:lnTo>
                    <a:pt x="1779473" y="269468"/>
                  </a:lnTo>
                  <a:lnTo>
                    <a:pt x="1793151" y="258699"/>
                  </a:lnTo>
                  <a:lnTo>
                    <a:pt x="1797913" y="252285"/>
                  </a:lnTo>
                  <a:lnTo>
                    <a:pt x="1804276" y="243700"/>
                  </a:lnTo>
                  <a:lnTo>
                    <a:pt x="1804974" y="243700"/>
                  </a:lnTo>
                  <a:lnTo>
                    <a:pt x="1804974" y="273481"/>
                  </a:lnTo>
                  <a:lnTo>
                    <a:pt x="1835518" y="273481"/>
                  </a:lnTo>
                  <a:lnTo>
                    <a:pt x="1835518" y="243700"/>
                  </a:lnTo>
                  <a:lnTo>
                    <a:pt x="1835518" y="177088"/>
                  </a:lnTo>
                  <a:lnTo>
                    <a:pt x="1835518" y="149606"/>
                  </a:lnTo>
                  <a:close/>
                </a:path>
                <a:path w="3041650" h="278129">
                  <a:moveTo>
                    <a:pt x="3023793" y="0"/>
                  </a:moveTo>
                  <a:lnTo>
                    <a:pt x="3004807" y="0"/>
                  </a:lnTo>
                  <a:lnTo>
                    <a:pt x="3003537" y="8813"/>
                  </a:lnTo>
                  <a:lnTo>
                    <a:pt x="2999917" y="15811"/>
                  </a:lnTo>
                  <a:lnTo>
                    <a:pt x="2987916" y="26212"/>
                  </a:lnTo>
                  <a:lnTo>
                    <a:pt x="2980677" y="28829"/>
                  </a:lnTo>
                  <a:lnTo>
                    <a:pt x="2972231" y="28829"/>
                  </a:lnTo>
                  <a:lnTo>
                    <a:pt x="2959722" y="27114"/>
                  </a:lnTo>
                  <a:lnTo>
                    <a:pt x="2959239" y="27114"/>
                  </a:lnTo>
                  <a:lnTo>
                    <a:pt x="2949371" y="21628"/>
                  </a:lnTo>
                  <a:lnTo>
                    <a:pt x="2943085" y="12611"/>
                  </a:lnTo>
                  <a:lnTo>
                    <a:pt x="2940227" y="0"/>
                  </a:lnTo>
                  <a:lnTo>
                    <a:pt x="2921622" y="0"/>
                  </a:lnTo>
                  <a:lnTo>
                    <a:pt x="2943720" y="39662"/>
                  </a:lnTo>
                  <a:lnTo>
                    <a:pt x="2971850" y="46926"/>
                  </a:lnTo>
                  <a:lnTo>
                    <a:pt x="2981871" y="46113"/>
                  </a:lnTo>
                  <a:lnTo>
                    <a:pt x="3018650" y="19126"/>
                  </a:lnTo>
                  <a:lnTo>
                    <a:pt x="3022257" y="8813"/>
                  </a:lnTo>
                  <a:lnTo>
                    <a:pt x="3023793" y="0"/>
                  </a:lnTo>
                  <a:close/>
                </a:path>
                <a:path w="3041650" h="278129">
                  <a:moveTo>
                    <a:pt x="3041256" y="149606"/>
                  </a:moveTo>
                  <a:lnTo>
                    <a:pt x="3037052" y="118516"/>
                  </a:lnTo>
                  <a:lnTo>
                    <a:pt x="3028924" y="104203"/>
                  </a:lnTo>
                  <a:lnTo>
                    <a:pt x="3024492" y="96380"/>
                  </a:lnTo>
                  <a:lnTo>
                    <a:pt x="3003461" y="82994"/>
                  </a:lnTo>
                  <a:lnTo>
                    <a:pt x="2974073" y="78549"/>
                  </a:lnTo>
                  <a:lnTo>
                    <a:pt x="2956280" y="79654"/>
                  </a:lnTo>
                  <a:lnTo>
                    <a:pt x="2939567" y="82994"/>
                  </a:lnTo>
                  <a:lnTo>
                    <a:pt x="2923933" y="88557"/>
                  </a:lnTo>
                  <a:lnTo>
                    <a:pt x="2909366" y="96380"/>
                  </a:lnTo>
                  <a:lnTo>
                    <a:pt x="2909366" y="127635"/>
                  </a:lnTo>
                  <a:lnTo>
                    <a:pt x="2923641" y="117373"/>
                  </a:lnTo>
                  <a:lnTo>
                    <a:pt x="2938742" y="110058"/>
                  </a:lnTo>
                  <a:lnTo>
                    <a:pt x="2954693" y="105664"/>
                  </a:lnTo>
                  <a:lnTo>
                    <a:pt x="2971469" y="104203"/>
                  </a:lnTo>
                  <a:lnTo>
                    <a:pt x="2988640" y="107238"/>
                  </a:lnTo>
                  <a:lnTo>
                    <a:pt x="3000895" y="116344"/>
                  </a:lnTo>
                  <a:lnTo>
                    <a:pt x="3008249" y="131521"/>
                  </a:lnTo>
                  <a:lnTo>
                    <a:pt x="3010712" y="152781"/>
                  </a:lnTo>
                  <a:lnTo>
                    <a:pt x="3010712" y="177088"/>
                  </a:lnTo>
                  <a:lnTo>
                    <a:pt x="3010712" y="196075"/>
                  </a:lnTo>
                  <a:lnTo>
                    <a:pt x="2995917" y="236410"/>
                  </a:lnTo>
                  <a:lnTo>
                    <a:pt x="2958452" y="252285"/>
                  </a:lnTo>
                  <a:lnTo>
                    <a:pt x="2950578" y="251726"/>
                  </a:lnTo>
                  <a:lnTo>
                    <a:pt x="2922003" y="229933"/>
                  </a:lnTo>
                  <a:lnTo>
                    <a:pt x="2922003" y="220649"/>
                  </a:lnTo>
                  <a:lnTo>
                    <a:pt x="2946171" y="187553"/>
                  </a:lnTo>
                  <a:lnTo>
                    <a:pt x="3010712" y="177088"/>
                  </a:lnTo>
                  <a:lnTo>
                    <a:pt x="3010712" y="152781"/>
                  </a:lnTo>
                  <a:lnTo>
                    <a:pt x="2953626" y="160769"/>
                  </a:lnTo>
                  <a:lnTo>
                    <a:pt x="2906471" y="180657"/>
                  </a:lnTo>
                  <a:lnTo>
                    <a:pt x="2890761" y="222885"/>
                  </a:lnTo>
                  <a:lnTo>
                    <a:pt x="2891764" y="234734"/>
                  </a:lnTo>
                  <a:lnTo>
                    <a:pt x="2915640" y="269468"/>
                  </a:lnTo>
                  <a:lnTo>
                    <a:pt x="2951403" y="277939"/>
                  </a:lnTo>
                  <a:lnTo>
                    <a:pt x="2969564" y="275805"/>
                  </a:lnTo>
                  <a:lnTo>
                    <a:pt x="2985211" y="269468"/>
                  </a:lnTo>
                  <a:lnTo>
                    <a:pt x="2998876" y="258699"/>
                  </a:lnTo>
                  <a:lnTo>
                    <a:pt x="3003639" y="252285"/>
                  </a:lnTo>
                  <a:lnTo>
                    <a:pt x="3010014" y="243700"/>
                  </a:lnTo>
                  <a:lnTo>
                    <a:pt x="3010712" y="243700"/>
                  </a:lnTo>
                  <a:lnTo>
                    <a:pt x="3010712" y="273481"/>
                  </a:lnTo>
                  <a:lnTo>
                    <a:pt x="3041256" y="273481"/>
                  </a:lnTo>
                  <a:lnTo>
                    <a:pt x="3041256" y="243700"/>
                  </a:lnTo>
                  <a:lnTo>
                    <a:pt x="3041256" y="177088"/>
                  </a:lnTo>
                  <a:lnTo>
                    <a:pt x="3041256" y="1496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587017" y="4783924"/>
              <a:ext cx="143254" cy="19939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969848" y="4696876"/>
              <a:ext cx="255270" cy="287020"/>
            </a:xfrm>
            <a:custGeom>
              <a:avLst/>
              <a:gdLst/>
              <a:ahLst/>
              <a:cxnLst/>
              <a:rect l="l" t="t" r="r" b="b"/>
              <a:pathLst>
                <a:path w="255270" h="287020">
                  <a:moveTo>
                    <a:pt x="30543" y="0"/>
                  </a:moveTo>
                  <a:lnTo>
                    <a:pt x="0" y="0"/>
                  </a:lnTo>
                  <a:lnTo>
                    <a:pt x="0" y="281990"/>
                  </a:lnTo>
                  <a:lnTo>
                    <a:pt x="30543" y="281990"/>
                  </a:lnTo>
                  <a:lnTo>
                    <a:pt x="30543" y="0"/>
                  </a:lnTo>
                  <a:close/>
                </a:path>
                <a:path w="255270" h="287020">
                  <a:moveTo>
                    <a:pt x="254889" y="0"/>
                  </a:moveTo>
                  <a:lnTo>
                    <a:pt x="224345" y="0"/>
                  </a:lnTo>
                  <a:lnTo>
                    <a:pt x="224345" y="117906"/>
                  </a:lnTo>
                  <a:lnTo>
                    <a:pt x="224345" y="167767"/>
                  </a:lnTo>
                  <a:lnTo>
                    <a:pt x="224345" y="195897"/>
                  </a:lnTo>
                  <a:lnTo>
                    <a:pt x="223354" y="209308"/>
                  </a:lnTo>
                  <a:lnTo>
                    <a:pt x="199923" y="250418"/>
                  </a:lnTo>
                  <a:lnTo>
                    <a:pt x="167055" y="260794"/>
                  </a:lnTo>
                  <a:lnTo>
                    <a:pt x="155181" y="259638"/>
                  </a:lnTo>
                  <a:lnTo>
                    <a:pt x="154914" y="259638"/>
                  </a:lnTo>
                  <a:lnTo>
                    <a:pt x="119138" y="231317"/>
                  </a:lnTo>
                  <a:lnTo>
                    <a:pt x="110578" y="191185"/>
                  </a:lnTo>
                  <a:lnTo>
                    <a:pt x="110490" y="189738"/>
                  </a:lnTo>
                  <a:lnTo>
                    <a:pt x="111493" y="172656"/>
                  </a:lnTo>
                  <a:lnTo>
                    <a:pt x="126492" y="133159"/>
                  </a:lnTo>
                  <a:lnTo>
                    <a:pt x="145326" y="117906"/>
                  </a:lnTo>
                  <a:lnTo>
                    <a:pt x="145173" y="117906"/>
                  </a:lnTo>
                  <a:lnTo>
                    <a:pt x="157213" y="113982"/>
                  </a:lnTo>
                  <a:lnTo>
                    <a:pt x="170434" y="112712"/>
                  </a:lnTo>
                  <a:lnTo>
                    <a:pt x="181635" y="113703"/>
                  </a:lnTo>
                  <a:lnTo>
                    <a:pt x="215773" y="137147"/>
                  </a:lnTo>
                  <a:lnTo>
                    <a:pt x="224345" y="167767"/>
                  </a:lnTo>
                  <a:lnTo>
                    <a:pt x="224345" y="117906"/>
                  </a:lnTo>
                  <a:lnTo>
                    <a:pt x="223647" y="117906"/>
                  </a:lnTo>
                  <a:lnTo>
                    <a:pt x="219671" y="112712"/>
                  </a:lnTo>
                  <a:lnTo>
                    <a:pt x="213360" y="104406"/>
                  </a:lnTo>
                  <a:lnTo>
                    <a:pt x="200406" y="94767"/>
                  </a:lnTo>
                  <a:lnTo>
                    <a:pt x="184785" y="88976"/>
                  </a:lnTo>
                  <a:lnTo>
                    <a:pt x="166497" y="87058"/>
                  </a:lnTo>
                  <a:lnTo>
                    <a:pt x="147675" y="88823"/>
                  </a:lnTo>
                  <a:lnTo>
                    <a:pt x="103060" y="115506"/>
                  </a:lnTo>
                  <a:lnTo>
                    <a:pt x="80733" y="168744"/>
                  </a:lnTo>
                  <a:lnTo>
                    <a:pt x="79349" y="189738"/>
                  </a:lnTo>
                  <a:lnTo>
                    <a:pt x="79248" y="191185"/>
                  </a:lnTo>
                  <a:lnTo>
                    <a:pt x="84632" y="230670"/>
                  </a:lnTo>
                  <a:lnTo>
                    <a:pt x="112407" y="272059"/>
                  </a:lnTo>
                  <a:lnTo>
                    <a:pt x="158115" y="286448"/>
                  </a:lnTo>
                  <a:lnTo>
                    <a:pt x="178816" y="284149"/>
                  </a:lnTo>
                  <a:lnTo>
                    <a:pt x="196646" y="277241"/>
                  </a:lnTo>
                  <a:lnTo>
                    <a:pt x="211582" y="265734"/>
                  </a:lnTo>
                  <a:lnTo>
                    <a:pt x="215239" y="260845"/>
                  </a:lnTo>
                  <a:lnTo>
                    <a:pt x="223647" y="249605"/>
                  </a:lnTo>
                  <a:lnTo>
                    <a:pt x="224345" y="249605"/>
                  </a:lnTo>
                  <a:lnTo>
                    <a:pt x="224345" y="281990"/>
                  </a:lnTo>
                  <a:lnTo>
                    <a:pt x="254889" y="281990"/>
                  </a:lnTo>
                  <a:lnTo>
                    <a:pt x="254889" y="249605"/>
                  </a:lnTo>
                  <a:lnTo>
                    <a:pt x="254889" y="117906"/>
                  </a:lnTo>
                  <a:lnTo>
                    <a:pt x="254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82401" y="4788370"/>
              <a:ext cx="158111" cy="1949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2104" y="4785004"/>
              <a:ext cx="99378" cy="19386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804810" y="4692736"/>
              <a:ext cx="304800" cy="335280"/>
            </a:xfrm>
            <a:custGeom>
              <a:avLst/>
              <a:gdLst/>
              <a:ahLst/>
              <a:cxnLst/>
              <a:rect l="l" t="t" r="r" b="b"/>
              <a:pathLst>
                <a:path w="304800" h="335279">
                  <a:moveTo>
                    <a:pt x="51562" y="243713"/>
                  </a:moveTo>
                  <a:lnTo>
                    <a:pt x="21780" y="243713"/>
                  </a:lnTo>
                  <a:lnTo>
                    <a:pt x="0" y="335229"/>
                  </a:lnTo>
                  <a:lnTo>
                    <a:pt x="21780" y="335229"/>
                  </a:lnTo>
                  <a:lnTo>
                    <a:pt x="51562" y="243713"/>
                  </a:lnTo>
                  <a:close/>
                </a:path>
                <a:path w="304800" h="335279">
                  <a:moveTo>
                    <a:pt x="304787" y="3365"/>
                  </a:moveTo>
                  <a:lnTo>
                    <a:pt x="299326" y="1155"/>
                  </a:lnTo>
                  <a:lnTo>
                    <a:pt x="291960" y="0"/>
                  </a:lnTo>
                  <a:lnTo>
                    <a:pt x="282625" y="0"/>
                  </a:lnTo>
                  <a:lnTo>
                    <a:pt x="239458" y="17399"/>
                  </a:lnTo>
                  <a:lnTo>
                    <a:pt x="222173" y="64782"/>
                  </a:lnTo>
                  <a:lnTo>
                    <a:pt x="222173" y="95643"/>
                  </a:lnTo>
                  <a:lnTo>
                    <a:pt x="189598" y="95643"/>
                  </a:lnTo>
                  <a:lnTo>
                    <a:pt x="189598" y="121666"/>
                  </a:lnTo>
                  <a:lnTo>
                    <a:pt x="222173" y="121666"/>
                  </a:lnTo>
                  <a:lnTo>
                    <a:pt x="222173" y="286131"/>
                  </a:lnTo>
                  <a:lnTo>
                    <a:pt x="252526" y="286131"/>
                  </a:lnTo>
                  <a:lnTo>
                    <a:pt x="252526" y="121666"/>
                  </a:lnTo>
                  <a:lnTo>
                    <a:pt x="297167" y="121666"/>
                  </a:lnTo>
                  <a:lnTo>
                    <a:pt x="297167" y="95643"/>
                  </a:lnTo>
                  <a:lnTo>
                    <a:pt x="252526" y="95643"/>
                  </a:lnTo>
                  <a:lnTo>
                    <a:pt x="252526" y="66243"/>
                  </a:lnTo>
                  <a:lnTo>
                    <a:pt x="254533" y="48564"/>
                  </a:lnTo>
                  <a:lnTo>
                    <a:pt x="260527" y="35953"/>
                  </a:lnTo>
                  <a:lnTo>
                    <a:pt x="270510" y="28371"/>
                  </a:lnTo>
                  <a:lnTo>
                    <a:pt x="284467" y="25844"/>
                  </a:lnTo>
                  <a:lnTo>
                    <a:pt x="292087" y="25844"/>
                  </a:lnTo>
                  <a:lnTo>
                    <a:pt x="298818" y="27571"/>
                  </a:lnTo>
                  <a:lnTo>
                    <a:pt x="304787" y="30873"/>
                  </a:lnTo>
                  <a:lnTo>
                    <a:pt x="304787" y="33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28553" y="4785004"/>
              <a:ext cx="99377" cy="19386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738254" y="4692736"/>
              <a:ext cx="172085" cy="286385"/>
            </a:xfrm>
            <a:custGeom>
              <a:avLst/>
              <a:gdLst/>
              <a:ahLst/>
              <a:cxnLst/>
              <a:rect l="l" t="t" r="r" b="b"/>
              <a:pathLst>
                <a:path w="172084" h="286385">
                  <a:moveTo>
                    <a:pt x="62927" y="121665"/>
                  </a:moveTo>
                  <a:lnTo>
                    <a:pt x="32575" y="121665"/>
                  </a:lnTo>
                  <a:lnTo>
                    <a:pt x="32575" y="286130"/>
                  </a:lnTo>
                  <a:lnTo>
                    <a:pt x="62927" y="286130"/>
                  </a:lnTo>
                  <a:lnTo>
                    <a:pt x="62927" y="121665"/>
                  </a:lnTo>
                  <a:close/>
                </a:path>
                <a:path w="172084" h="286385">
                  <a:moveTo>
                    <a:pt x="107567" y="95633"/>
                  </a:moveTo>
                  <a:lnTo>
                    <a:pt x="0" y="95633"/>
                  </a:lnTo>
                  <a:lnTo>
                    <a:pt x="0" y="121665"/>
                  </a:lnTo>
                  <a:lnTo>
                    <a:pt x="107567" y="121665"/>
                  </a:lnTo>
                  <a:lnTo>
                    <a:pt x="107567" y="95633"/>
                  </a:lnTo>
                  <a:close/>
                </a:path>
                <a:path w="172084" h="286385">
                  <a:moveTo>
                    <a:pt x="102361" y="0"/>
                  </a:moveTo>
                  <a:lnTo>
                    <a:pt x="93027" y="0"/>
                  </a:lnTo>
                  <a:lnTo>
                    <a:pt x="79967" y="1144"/>
                  </a:lnTo>
                  <a:lnTo>
                    <a:pt x="80439" y="1144"/>
                  </a:lnTo>
                  <a:lnTo>
                    <a:pt x="69318" y="4342"/>
                  </a:lnTo>
                  <a:lnTo>
                    <a:pt x="36901" y="37942"/>
                  </a:lnTo>
                  <a:lnTo>
                    <a:pt x="32575" y="64771"/>
                  </a:lnTo>
                  <a:lnTo>
                    <a:pt x="32575" y="95633"/>
                  </a:lnTo>
                  <a:lnTo>
                    <a:pt x="62927" y="95633"/>
                  </a:lnTo>
                  <a:lnTo>
                    <a:pt x="62927" y="66233"/>
                  </a:lnTo>
                  <a:lnTo>
                    <a:pt x="64926" y="48563"/>
                  </a:lnTo>
                  <a:lnTo>
                    <a:pt x="70919" y="35941"/>
                  </a:lnTo>
                  <a:lnTo>
                    <a:pt x="80901" y="28368"/>
                  </a:lnTo>
                  <a:lnTo>
                    <a:pt x="94866" y="25844"/>
                  </a:lnTo>
                  <a:lnTo>
                    <a:pt x="115188" y="25844"/>
                  </a:lnTo>
                  <a:lnTo>
                    <a:pt x="115188" y="3365"/>
                  </a:lnTo>
                  <a:lnTo>
                    <a:pt x="109727" y="1144"/>
                  </a:lnTo>
                  <a:lnTo>
                    <a:pt x="102361" y="0"/>
                  </a:lnTo>
                  <a:close/>
                </a:path>
                <a:path w="172084" h="286385">
                  <a:moveTo>
                    <a:pt x="115188" y="25844"/>
                  </a:moveTo>
                  <a:lnTo>
                    <a:pt x="102487" y="25844"/>
                  </a:lnTo>
                  <a:lnTo>
                    <a:pt x="109220" y="27561"/>
                  </a:lnTo>
                  <a:lnTo>
                    <a:pt x="115188" y="30862"/>
                  </a:lnTo>
                  <a:lnTo>
                    <a:pt x="115188" y="25844"/>
                  </a:lnTo>
                  <a:close/>
                </a:path>
                <a:path w="172084" h="286385">
                  <a:moveTo>
                    <a:pt x="171514" y="4128"/>
                  </a:moveTo>
                  <a:lnTo>
                    <a:pt x="141414" y="4128"/>
                  </a:lnTo>
                  <a:lnTo>
                    <a:pt x="141414" y="286130"/>
                  </a:lnTo>
                  <a:lnTo>
                    <a:pt x="171514" y="286130"/>
                  </a:lnTo>
                  <a:lnTo>
                    <a:pt x="171514" y="4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956504" y="4783924"/>
              <a:ext cx="150495" cy="19939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51448" y="4783924"/>
              <a:ext cx="143254" cy="199390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6325" y="4783924"/>
              <a:ext cx="150495" cy="19939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34283" y="4785004"/>
              <a:ext cx="99377" cy="19386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532460" y="4936449"/>
              <a:ext cx="3356610" cy="553720"/>
            </a:xfrm>
            <a:custGeom>
              <a:avLst/>
              <a:gdLst/>
              <a:ahLst/>
              <a:cxnLst/>
              <a:rect l="l" t="t" r="r" b="b"/>
              <a:pathLst>
                <a:path w="3356609" h="553720">
                  <a:moveTo>
                    <a:pt x="115189" y="266446"/>
                  </a:moveTo>
                  <a:lnTo>
                    <a:pt x="109728" y="264223"/>
                  </a:lnTo>
                  <a:lnTo>
                    <a:pt x="102362" y="263080"/>
                  </a:lnTo>
                  <a:lnTo>
                    <a:pt x="93027" y="263080"/>
                  </a:lnTo>
                  <a:lnTo>
                    <a:pt x="49847" y="280479"/>
                  </a:lnTo>
                  <a:lnTo>
                    <a:pt x="32575" y="327850"/>
                  </a:lnTo>
                  <a:lnTo>
                    <a:pt x="32575" y="358711"/>
                  </a:lnTo>
                  <a:lnTo>
                    <a:pt x="0" y="358711"/>
                  </a:lnTo>
                  <a:lnTo>
                    <a:pt x="0" y="384746"/>
                  </a:lnTo>
                  <a:lnTo>
                    <a:pt x="32575" y="384746"/>
                  </a:lnTo>
                  <a:lnTo>
                    <a:pt x="32575" y="549211"/>
                  </a:lnTo>
                  <a:lnTo>
                    <a:pt x="62928" y="549211"/>
                  </a:lnTo>
                  <a:lnTo>
                    <a:pt x="62928" y="384746"/>
                  </a:lnTo>
                  <a:lnTo>
                    <a:pt x="107569" y="384746"/>
                  </a:lnTo>
                  <a:lnTo>
                    <a:pt x="107569" y="358711"/>
                  </a:lnTo>
                  <a:lnTo>
                    <a:pt x="62928" y="358711"/>
                  </a:lnTo>
                  <a:lnTo>
                    <a:pt x="62928" y="329311"/>
                  </a:lnTo>
                  <a:lnTo>
                    <a:pt x="64935" y="311645"/>
                  </a:lnTo>
                  <a:lnTo>
                    <a:pt x="70929" y="299021"/>
                  </a:lnTo>
                  <a:lnTo>
                    <a:pt x="80911" y="291452"/>
                  </a:lnTo>
                  <a:lnTo>
                    <a:pt x="94869" y="288925"/>
                  </a:lnTo>
                  <a:lnTo>
                    <a:pt x="102489" y="288925"/>
                  </a:lnTo>
                  <a:lnTo>
                    <a:pt x="109220" y="290639"/>
                  </a:lnTo>
                  <a:lnTo>
                    <a:pt x="115189" y="293941"/>
                  </a:lnTo>
                  <a:lnTo>
                    <a:pt x="115189" y="266446"/>
                  </a:lnTo>
                  <a:close/>
                </a:path>
                <a:path w="3356609" h="553720">
                  <a:moveTo>
                    <a:pt x="259207" y="275717"/>
                  </a:moveTo>
                  <a:lnTo>
                    <a:pt x="240220" y="275717"/>
                  </a:lnTo>
                  <a:lnTo>
                    <a:pt x="238950" y="284543"/>
                  </a:lnTo>
                  <a:lnTo>
                    <a:pt x="235331" y="291528"/>
                  </a:lnTo>
                  <a:lnTo>
                    <a:pt x="223329" y="301942"/>
                  </a:lnTo>
                  <a:lnTo>
                    <a:pt x="216090" y="304546"/>
                  </a:lnTo>
                  <a:lnTo>
                    <a:pt x="207645" y="304546"/>
                  </a:lnTo>
                  <a:lnTo>
                    <a:pt x="195148" y="302844"/>
                  </a:lnTo>
                  <a:lnTo>
                    <a:pt x="194665" y="302844"/>
                  </a:lnTo>
                  <a:lnTo>
                    <a:pt x="184785" y="297357"/>
                  </a:lnTo>
                  <a:lnTo>
                    <a:pt x="178498" y="288340"/>
                  </a:lnTo>
                  <a:lnTo>
                    <a:pt x="175641" y="275717"/>
                  </a:lnTo>
                  <a:lnTo>
                    <a:pt x="157035" y="275717"/>
                  </a:lnTo>
                  <a:lnTo>
                    <a:pt x="179133" y="315391"/>
                  </a:lnTo>
                  <a:lnTo>
                    <a:pt x="207264" y="322643"/>
                  </a:lnTo>
                  <a:lnTo>
                    <a:pt x="217297" y="321843"/>
                  </a:lnTo>
                  <a:lnTo>
                    <a:pt x="254076" y="294855"/>
                  </a:lnTo>
                  <a:lnTo>
                    <a:pt x="257683" y="284543"/>
                  </a:lnTo>
                  <a:lnTo>
                    <a:pt x="259207" y="275717"/>
                  </a:lnTo>
                  <a:close/>
                </a:path>
                <a:path w="3356609" h="553720">
                  <a:moveTo>
                    <a:pt x="276669" y="425323"/>
                  </a:moveTo>
                  <a:lnTo>
                    <a:pt x="264350" y="379920"/>
                  </a:lnTo>
                  <a:lnTo>
                    <a:pt x="209486" y="354266"/>
                  </a:lnTo>
                  <a:lnTo>
                    <a:pt x="191706" y="355384"/>
                  </a:lnTo>
                  <a:lnTo>
                    <a:pt x="174993" y="358711"/>
                  </a:lnTo>
                  <a:lnTo>
                    <a:pt x="159359" y="364286"/>
                  </a:lnTo>
                  <a:lnTo>
                    <a:pt x="144780" y="372110"/>
                  </a:lnTo>
                  <a:lnTo>
                    <a:pt x="144780" y="403352"/>
                  </a:lnTo>
                  <a:lnTo>
                    <a:pt x="159054" y="393103"/>
                  </a:lnTo>
                  <a:lnTo>
                    <a:pt x="174167" y="385787"/>
                  </a:lnTo>
                  <a:lnTo>
                    <a:pt x="190106" y="381393"/>
                  </a:lnTo>
                  <a:lnTo>
                    <a:pt x="206883" y="379920"/>
                  </a:lnTo>
                  <a:lnTo>
                    <a:pt x="224053" y="382955"/>
                  </a:lnTo>
                  <a:lnTo>
                    <a:pt x="236321" y="392074"/>
                  </a:lnTo>
                  <a:lnTo>
                    <a:pt x="243674" y="407250"/>
                  </a:lnTo>
                  <a:lnTo>
                    <a:pt x="246126" y="428498"/>
                  </a:lnTo>
                  <a:lnTo>
                    <a:pt x="246126" y="452818"/>
                  </a:lnTo>
                  <a:lnTo>
                    <a:pt x="246126" y="471805"/>
                  </a:lnTo>
                  <a:lnTo>
                    <a:pt x="231330" y="512127"/>
                  </a:lnTo>
                  <a:lnTo>
                    <a:pt x="193865" y="528002"/>
                  </a:lnTo>
                  <a:lnTo>
                    <a:pt x="186004" y="527456"/>
                  </a:lnTo>
                  <a:lnTo>
                    <a:pt x="157416" y="505650"/>
                  </a:lnTo>
                  <a:lnTo>
                    <a:pt x="157416" y="496379"/>
                  </a:lnTo>
                  <a:lnTo>
                    <a:pt x="181597" y="463270"/>
                  </a:lnTo>
                  <a:lnTo>
                    <a:pt x="246126" y="452818"/>
                  </a:lnTo>
                  <a:lnTo>
                    <a:pt x="246126" y="428498"/>
                  </a:lnTo>
                  <a:lnTo>
                    <a:pt x="189039" y="436499"/>
                  </a:lnTo>
                  <a:lnTo>
                    <a:pt x="141897" y="456387"/>
                  </a:lnTo>
                  <a:lnTo>
                    <a:pt x="126174" y="498602"/>
                  </a:lnTo>
                  <a:lnTo>
                    <a:pt x="127177" y="510463"/>
                  </a:lnTo>
                  <a:lnTo>
                    <a:pt x="151066" y="545198"/>
                  </a:lnTo>
                  <a:lnTo>
                    <a:pt x="186817" y="553656"/>
                  </a:lnTo>
                  <a:lnTo>
                    <a:pt x="204990" y="551522"/>
                  </a:lnTo>
                  <a:lnTo>
                    <a:pt x="220637" y="545198"/>
                  </a:lnTo>
                  <a:lnTo>
                    <a:pt x="234302" y="534428"/>
                  </a:lnTo>
                  <a:lnTo>
                    <a:pt x="239064" y="528002"/>
                  </a:lnTo>
                  <a:lnTo>
                    <a:pt x="245427" y="519430"/>
                  </a:lnTo>
                  <a:lnTo>
                    <a:pt x="246126" y="519430"/>
                  </a:lnTo>
                  <a:lnTo>
                    <a:pt x="246126" y="549211"/>
                  </a:lnTo>
                  <a:lnTo>
                    <a:pt x="276669" y="549211"/>
                  </a:lnTo>
                  <a:lnTo>
                    <a:pt x="276669" y="519430"/>
                  </a:lnTo>
                  <a:lnTo>
                    <a:pt x="276669" y="452818"/>
                  </a:lnTo>
                  <a:lnTo>
                    <a:pt x="276669" y="425323"/>
                  </a:lnTo>
                  <a:close/>
                </a:path>
                <a:path w="3356609" h="553720">
                  <a:moveTo>
                    <a:pt x="585533" y="275717"/>
                  </a:moveTo>
                  <a:lnTo>
                    <a:pt x="566547" y="275717"/>
                  </a:lnTo>
                  <a:lnTo>
                    <a:pt x="565277" y="284543"/>
                  </a:lnTo>
                  <a:lnTo>
                    <a:pt x="561657" y="291528"/>
                  </a:lnTo>
                  <a:lnTo>
                    <a:pt x="549656" y="301942"/>
                  </a:lnTo>
                  <a:lnTo>
                    <a:pt x="542417" y="304546"/>
                  </a:lnTo>
                  <a:lnTo>
                    <a:pt x="533971" y="304546"/>
                  </a:lnTo>
                  <a:lnTo>
                    <a:pt x="521474" y="302844"/>
                  </a:lnTo>
                  <a:lnTo>
                    <a:pt x="520992" y="302844"/>
                  </a:lnTo>
                  <a:lnTo>
                    <a:pt x="511111" y="297357"/>
                  </a:lnTo>
                  <a:lnTo>
                    <a:pt x="504825" y="288340"/>
                  </a:lnTo>
                  <a:lnTo>
                    <a:pt x="501967" y="275717"/>
                  </a:lnTo>
                  <a:lnTo>
                    <a:pt x="483362" y="275717"/>
                  </a:lnTo>
                  <a:lnTo>
                    <a:pt x="505460" y="315391"/>
                  </a:lnTo>
                  <a:lnTo>
                    <a:pt x="533590" y="322643"/>
                  </a:lnTo>
                  <a:lnTo>
                    <a:pt x="543623" y="321843"/>
                  </a:lnTo>
                  <a:lnTo>
                    <a:pt x="580402" y="294855"/>
                  </a:lnTo>
                  <a:lnTo>
                    <a:pt x="583996" y="284543"/>
                  </a:lnTo>
                  <a:lnTo>
                    <a:pt x="585533" y="275717"/>
                  </a:lnTo>
                  <a:close/>
                </a:path>
                <a:path w="3356609" h="553720">
                  <a:moveTo>
                    <a:pt x="602996" y="425323"/>
                  </a:moveTo>
                  <a:lnTo>
                    <a:pt x="590677" y="379920"/>
                  </a:lnTo>
                  <a:lnTo>
                    <a:pt x="535813" y="354266"/>
                  </a:lnTo>
                  <a:lnTo>
                    <a:pt x="518020" y="355384"/>
                  </a:lnTo>
                  <a:lnTo>
                    <a:pt x="501319" y="358711"/>
                  </a:lnTo>
                  <a:lnTo>
                    <a:pt x="485686" y="364286"/>
                  </a:lnTo>
                  <a:lnTo>
                    <a:pt x="471106" y="372110"/>
                  </a:lnTo>
                  <a:lnTo>
                    <a:pt x="471106" y="403352"/>
                  </a:lnTo>
                  <a:lnTo>
                    <a:pt x="485381" y="393103"/>
                  </a:lnTo>
                  <a:lnTo>
                    <a:pt x="500494" y="385787"/>
                  </a:lnTo>
                  <a:lnTo>
                    <a:pt x="516432" y="381393"/>
                  </a:lnTo>
                  <a:lnTo>
                    <a:pt x="533209" y="379920"/>
                  </a:lnTo>
                  <a:lnTo>
                    <a:pt x="550379" y="382955"/>
                  </a:lnTo>
                  <a:lnTo>
                    <a:pt x="562648" y="392074"/>
                  </a:lnTo>
                  <a:lnTo>
                    <a:pt x="570001" y="407250"/>
                  </a:lnTo>
                  <a:lnTo>
                    <a:pt x="572452" y="428498"/>
                  </a:lnTo>
                  <a:lnTo>
                    <a:pt x="572452" y="452818"/>
                  </a:lnTo>
                  <a:lnTo>
                    <a:pt x="572452" y="471805"/>
                  </a:lnTo>
                  <a:lnTo>
                    <a:pt x="557657" y="512127"/>
                  </a:lnTo>
                  <a:lnTo>
                    <a:pt x="520192" y="528002"/>
                  </a:lnTo>
                  <a:lnTo>
                    <a:pt x="512318" y="527456"/>
                  </a:lnTo>
                  <a:lnTo>
                    <a:pt x="483743" y="505650"/>
                  </a:lnTo>
                  <a:lnTo>
                    <a:pt x="483743" y="496379"/>
                  </a:lnTo>
                  <a:lnTo>
                    <a:pt x="507923" y="463270"/>
                  </a:lnTo>
                  <a:lnTo>
                    <a:pt x="572452" y="452818"/>
                  </a:lnTo>
                  <a:lnTo>
                    <a:pt x="572452" y="428498"/>
                  </a:lnTo>
                  <a:lnTo>
                    <a:pt x="515366" y="436499"/>
                  </a:lnTo>
                  <a:lnTo>
                    <a:pt x="468223" y="456387"/>
                  </a:lnTo>
                  <a:lnTo>
                    <a:pt x="452501" y="498602"/>
                  </a:lnTo>
                  <a:lnTo>
                    <a:pt x="453504" y="510463"/>
                  </a:lnTo>
                  <a:lnTo>
                    <a:pt x="477393" y="545198"/>
                  </a:lnTo>
                  <a:lnTo>
                    <a:pt x="513143" y="553656"/>
                  </a:lnTo>
                  <a:lnTo>
                    <a:pt x="531317" y="551522"/>
                  </a:lnTo>
                  <a:lnTo>
                    <a:pt x="546950" y="545198"/>
                  </a:lnTo>
                  <a:lnTo>
                    <a:pt x="560628" y="534428"/>
                  </a:lnTo>
                  <a:lnTo>
                    <a:pt x="565391" y="528002"/>
                  </a:lnTo>
                  <a:lnTo>
                    <a:pt x="571754" y="519430"/>
                  </a:lnTo>
                  <a:lnTo>
                    <a:pt x="572452" y="519430"/>
                  </a:lnTo>
                  <a:lnTo>
                    <a:pt x="572452" y="549211"/>
                  </a:lnTo>
                  <a:lnTo>
                    <a:pt x="602996" y="549211"/>
                  </a:lnTo>
                  <a:lnTo>
                    <a:pt x="602996" y="519430"/>
                  </a:lnTo>
                  <a:lnTo>
                    <a:pt x="602996" y="452818"/>
                  </a:lnTo>
                  <a:lnTo>
                    <a:pt x="602996" y="425323"/>
                  </a:lnTo>
                  <a:close/>
                </a:path>
                <a:path w="3356609" h="553720">
                  <a:moveTo>
                    <a:pt x="3356089" y="0"/>
                  </a:moveTo>
                  <a:lnTo>
                    <a:pt x="3326307" y="0"/>
                  </a:lnTo>
                  <a:lnTo>
                    <a:pt x="3304527" y="91516"/>
                  </a:lnTo>
                  <a:lnTo>
                    <a:pt x="3326307" y="91516"/>
                  </a:lnTo>
                  <a:lnTo>
                    <a:pt x="3356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66604" y="5291794"/>
              <a:ext cx="99377" cy="19386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284308" y="5290714"/>
              <a:ext cx="166114" cy="19938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7496581" y="5207150"/>
              <a:ext cx="364490" cy="278765"/>
            </a:xfrm>
            <a:custGeom>
              <a:avLst/>
              <a:gdLst/>
              <a:ahLst/>
              <a:cxnLst/>
              <a:rect l="l" t="t" r="r" b="b"/>
              <a:pathLst>
                <a:path w="364490" h="278764">
                  <a:moveTo>
                    <a:pt x="270510" y="161099"/>
                  </a:moveTo>
                  <a:lnTo>
                    <a:pt x="266585" y="127177"/>
                  </a:lnTo>
                  <a:lnTo>
                    <a:pt x="254787" y="102958"/>
                  </a:lnTo>
                  <a:lnTo>
                    <a:pt x="235140" y="88417"/>
                  </a:lnTo>
                  <a:lnTo>
                    <a:pt x="207645" y="83566"/>
                  </a:lnTo>
                  <a:lnTo>
                    <a:pt x="187896" y="86029"/>
                  </a:lnTo>
                  <a:lnTo>
                    <a:pt x="170776" y="93433"/>
                  </a:lnTo>
                  <a:lnTo>
                    <a:pt x="156286" y="105752"/>
                  </a:lnTo>
                  <a:lnTo>
                    <a:pt x="144399" y="122999"/>
                  </a:lnTo>
                  <a:lnTo>
                    <a:pt x="141122" y="114579"/>
                  </a:lnTo>
                  <a:lnTo>
                    <a:pt x="108699" y="86283"/>
                  </a:lnTo>
                  <a:lnTo>
                    <a:pt x="90424" y="83566"/>
                  </a:lnTo>
                  <a:lnTo>
                    <a:pt x="72148" y="85725"/>
                  </a:lnTo>
                  <a:lnTo>
                    <a:pt x="56197" y="92202"/>
                  </a:lnTo>
                  <a:lnTo>
                    <a:pt x="42583" y="103022"/>
                  </a:lnTo>
                  <a:lnTo>
                    <a:pt x="31305" y="118173"/>
                  </a:lnTo>
                  <a:lnTo>
                    <a:pt x="30543" y="118173"/>
                  </a:lnTo>
                  <a:lnTo>
                    <a:pt x="30543" y="88011"/>
                  </a:lnTo>
                  <a:lnTo>
                    <a:pt x="0" y="88011"/>
                  </a:lnTo>
                  <a:lnTo>
                    <a:pt x="0" y="278511"/>
                  </a:lnTo>
                  <a:lnTo>
                    <a:pt x="30543" y="278511"/>
                  </a:lnTo>
                  <a:lnTo>
                    <a:pt x="30543" y="169862"/>
                  </a:lnTo>
                  <a:lnTo>
                    <a:pt x="31356" y="157022"/>
                  </a:lnTo>
                  <a:lnTo>
                    <a:pt x="50520" y="118681"/>
                  </a:lnTo>
                  <a:lnTo>
                    <a:pt x="76644" y="109220"/>
                  </a:lnTo>
                  <a:lnTo>
                    <a:pt x="95605" y="112737"/>
                  </a:lnTo>
                  <a:lnTo>
                    <a:pt x="109169" y="123266"/>
                  </a:lnTo>
                  <a:lnTo>
                    <a:pt x="117297" y="140830"/>
                  </a:lnTo>
                  <a:lnTo>
                    <a:pt x="120015" y="165417"/>
                  </a:lnTo>
                  <a:lnTo>
                    <a:pt x="120015" y="278511"/>
                  </a:lnTo>
                  <a:lnTo>
                    <a:pt x="150495" y="278511"/>
                  </a:lnTo>
                  <a:lnTo>
                    <a:pt x="150495" y="169862"/>
                  </a:lnTo>
                  <a:lnTo>
                    <a:pt x="151358" y="157835"/>
                  </a:lnTo>
                  <a:lnTo>
                    <a:pt x="171399" y="119265"/>
                  </a:lnTo>
                  <a:lnTo>
                    <a:pt x="197421" y="109220"/>
                  </a:lnTo>
                  <a:lnTo>
                    <a:pt x="208114" y="110109"/>
                  </a:lnTo>
                  <a:lnTo>
                    <a:pt x="237566" y="141859"/>
                  </a:lnTo>
                  <a:lnTo>
                    <a:pt x="240030" y="169100"/>
                  </a:lnTo>
                  <a:lnTo>
                    <a:pt x="240030" y="278511"/>
                  </a:lnTo>
                  <a:lnTo>
                    <a:pt x="270510" y="278511"/>
                  </a:lnTo>
                  <a:lnTo>
                    <a:pt x="270510" y="161099"/>
                  </a:lnTo>
                  <a:close/>
                </a:path>
                <a:path w="364490" h="278764">
                  <a:moveTo>
                    <a:pt x="358711" y="88011"/>
                  </a:moveTo>
                  <a:lnTo>
                    <a:pt x="328168" y="88011"/>
                  </a:lnTo>
                  <a:lnTo>
                    <a:pt x="328168" y="278511"/>
                  </a:lnTo>
                  <a:lnTo>
                    <a:pt x="358711" y="278511"/>
                  </a:lnTo>
                  <a:lnTo>
                    <a:pt x="358711" y="88011"/>
                  </a:lnTo>
                  <a:close/>
                </a:path>
                <a:path w="364490" h="278764">
                  <a:moveTo>
                    <a:pt x="363918" y="14224"/>
                  </a:moveTo>
                  <a:lnTo>
                    <a:pt x="361950" y="9461"/>
                  </a:lnTo>
                  <a:lnTo>
                    <a:pt x="354139" y="1905"/>
                  </a:lnTo>
                  <a:lnTo>
                    <a:pt x="349377" y="0"/>
                  </a:lnTo>
                  <a:lnTo>
                    <a:pt x="338391" y="0"/>
                  </a:lnTo>
                  <a:lnTo>
                    <a:pt x="333692" y="1905"/>
                  </a:lnTo>
                  <a:lnTo>
                    <a:pt x="329882" y="5715"/>
                  </a:lnTo>
                  <a:lnTo>
                    <a:pt x="326009" y="9461"/>
                  </a:lnTo>
                  <a:lnTo>
                    <a:pt x="324104" y="14224"/>
                  </a:lnTo>
                  <a:lnTo>
                    <a:pt x="324104" y="25654"/>
                  </a:lnTo>
                  <a:lnTo>
                    <a:pt x="326009" y="30353"/>
                  </a:lnTo>
                  <a:lnTo>
                    <a:pt x="329882" y="34036"/>
                  </a:lnTo>
                  <a:lnTo>
                    <a:pt x="333692" y="37782"/>
                  </a:lnTo>
                  <a:lnTo>
                    <a:pt x="338391" y="39624"/>
                  </a:lnTo>
                  <a:lnTo>
                    <a:pt x="349377" y="39624"/>
                  </a:lnTo>
                  <a:lnTo>
                    <a:pt x="353987" y="37782"/>
                  </a:lnTo>
                  <a:lnTo>
                    <a:pt x="357886" y="34036"/>
                  </a:lnTo>
                  <a:lnTo>
                    <a:pt x="361950" y="30035"/>
                  </a:lnTo>
                  <a:lnTo>
                    <a:pt x="363804" y="25654"/>
                  </a:lnTo>
                  <a:lnTo>
                    <a:pt x="363918" y="14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05523" y="5290714"/>
              <a:ext cx="126298" cy="199388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8074622" y="5207150"/>
              <a:ext cx="468630" cy="366395"/>
            </a:xfrm>
            <a:custGeom>
              <a:avLst/>
              <a:gdLst/>
              <a:ahLst/>
              <a:cxnLst/>
              <a:rect l="l" t="t" r="r" b="b"/>
              <a:pathLst>
                <a:path w="468629" h="366395">
                  <a:moveTo>
                    <a:pt x="34607" y="88011"/>
                  </a:moveTo>
                  <a:lnTo>
                    <a:pt x="4051" y="88011"/>
                  </a:lnTo>
                  <a:lnTo>
                    <a:pt x="4051" y="278511"/>
                  </a:lnTo>
                  <a:lnTo>
                    <a:pt x="34607" y="278511"/>
                  </a:lnTo>
                  <a:lnTo>
                    <a:pt x="34607" y="88011"/>
                  </a:lnTo>
                  <a:close/>
                </a:path>
                <a:path w="468629" h="366395">
                  <a:moveTo>
                    <a:pt x="39814" y="14224"/>
                  </a:moveTo>
                  <a:lnTo>
                    <a:pt x="37833" y="9461"/>
                  </a:lnTo>
                  <a:lnTo>
                    <a:pt x="30035" y="1905"/>
                  </a:lnTo>
                  <a:lnTo>
                    <a:pt x="25273" y="0"/>
                  </a:lnTo>
                  <a:lnTo>
                    <a:pt x="14274" y="0"/>
                  </a:lnTo>
                  <a:lnTo>
                    <a:pt x="9588" y="1905"/>
                  </a:lnTo>
                  <a:lnTo>
                    <a:pt x="5778" y="5715"/>
                  </a:lnTo>
                  <a:lnTo>
                    <a:pt x="1905" y="9461"/>
                  </a:lnTo>
                  <a:lnTo>
                    <a:pt x="0" y="14224"/>
                  </a:lnTo>
                  <a:lnTo>
                    <a:pt x="0" y="25654"/>
                  </a:lnTo>
                  <a:lnTo>
                    <a:pt x="1905" y="30353"/>
                  </a:lnTo>
                  <a:lnTo>
                    <a:pt x="5778" y="34036"/>
                  </a:lnTo>
                  <a:lnTo>
                    <a:pt x="9588" y="37782"/>
                  </a:lnTo>
                  <a:lnTo>
                    <a:pt x="14274" y="39624"/>
                  </a:lnTo>
                  <a:lnTo>
                    <a:pt x="25273" y="39624"/>
                  </a:lnTo>
                  <a:lnTo>
                    <a:pt x="29883" y="37782"/>
                  </a:lnTo>
                  <a:lnTo>
                    <a:pt x="33782" y="34036"/>
                  </a:lnTo>
                  <a:lnTo>
                    <a:pt x="37833" y="30035"/>
                  </a:lnTo>
                  <a:lnTo>
                    <a:pt x="39700" y="25654"/>
                  </a:lnTo>
                  <a:lnTo>
                    <a:pt x="39814" y="14224"/>
                  </a:lnTo>
                  <a:close/>
                </a:path>
                <a:path w="468629" h="366395">
                  <a:moveTo>
                    <a:pt x="126873" y="88011"/>
                  </a:moveTo>
                  <a:lnTo>
                    <a:pt x="96316" y="88011"/>
                  </a:lnTo>
                  <a:lnTo>
                    <a:pt x="96316" y="278511"/>
                  </a:lnTo>
                  <a:lnTo>
                    <a:pt x="126873" y="278511"/>
                  </a:lnTo>
                  <a:lnTo>
                    <a:pt x="126873" y="88011"/>
                  </a:lnTo>
                  <a:close/>
                </a:path>
                <a:path w="468629" h="366395">
                  <a:moveTo>
                    <a:pt x="132067" y="14224"/>
                  </a:moveTo>
                  <a:lnTo>
                    <a:pt x="130098" y="9461"/>
                  </a:lnTo>
                  <a:lnTo>
                    <a:pt x="122301" y="1905"/>
                  </a:lnTo>
                  <a:lnTo>
                    <a:pt x="117538" y="0"/>
                  </a:lnTo>
                  <a:lnTo>
                    <a:pt x="106540" y="0"/>
                  </a:lnTo>
                  <a:lnTo>
                    <a:pt x="101841" y="1905"/>
                  </a:lnTo>
                  <a:lnTo>
                    <a:pt x="98044" y="5715"/>
                  </a:lnTo>
                  <a:lnTo>
                    <a:pt x="94170" y="9461"/>
                  </a:lnTo>
                  <a:lnTo>
                    <a:pt x="92265" y="14224"/>
                  </a:lnTo>
                  <a:lnTo>
                    <a:pt x="92265" y="25654"/>
                  </a:lnTo>
                  <a:lnTo>
                    <a:pt x="94170" y="30353"/>
                  </a:lnTo>
                  <a:lnTo>
                    <a:pt x="98044" y="34036"/>
                  </a:lnTo>
                  <a:lnTo>
                    <a:pt x="101841" y="37782"/>
                  </a:lnTo>
                  <a:lnTo>
                    <a:pt x="106540" y="39624"/>
                  </a:lnTo>
                  <a:lnTo>
                    <a:pt x="117538" y="39624"/>
                  </a:lnTo>
                  <a:lnTo>
                    <a:pt x="122135" y="37782"/>
                  </a:lnTo>
                  <a:lnTo>
                    <a:pt x="126034" y="34036"/>
                  </a:lnTo>
                  <a:lnTo>
                    <a:pt x="130098" y="30035"/>
                  </a:lnTo>
                  <a:lnTo>
                    <a:pt x="131965" y="25654"/>
                  </a:lnTo>
                  <a:lnTo>
                    <a:pt x="132067" y="14224"/>
                  </a:lnTo>
                  <a:close/>
                </a:path>
                <a:path w="468629" h="366395">
                  <a:moveTo>
                    <a:pt x="468236" y="177673"/>
                  </a:moveTo>
                  <a:lnTo>
                    <a:pt x="463092" y="139065"/>
                  </a:lnTo>
                  <a:lnTo>
                    <a:pt x="436994" y="98691"/>
                  </a:lnTo>
                  <a:lnTo>
                    <a:pt x="436994" y="177101"/>
                  </a:lnTo>
                  <a:lnTo>
                    <a:pt x="436003" y="194970"/>
                  </a:lnTo>
                  <a:lnTo>
                    <a:pt x="421246" y="236093"/>
                  </a:lnTo>
                  <a:lnTo>
                    <a:pt x="377812" y="257302"/>
                  </a:lnTo>
                  <a:lnTo>
                    <a:pt x="366522" y="256286"/>
                  </a:lnTo>
                  <a:lnTo>
                    <a:pt x="356285" y="253199"/>
                  </a:lnTo>
                  <a:lnTo>
                    <a:pt x="352247" y="250952"/>
                  </a:lnTo>
                  <a:lnTo>
                    <a:pt x="347065" y="248069"/>
                  </a:lnTo>
                  <a:lnTo>
                    <a:pt x="324472" y="212102"/>
                  </a:lnTo>
                  <a:lnTo>
                    <a:pt x="323519" y="200723"/>
                  </a:lnTo>
                  <a:lnTo>
                    <a:pt x="323519" y="174117"/>
                  </a:lnTo>
                  <a:lnTo>
                    <a:pt x="324434" y="162064"/>
                  </a:lnTo>
                  <a:lnTo>
                    <a:pt x="324535" y="160756"/>
                  </a:lnTo>
                  <a:lnTo>
                    <a:pt x="327533" y="148755"/>
                  </a:lnTo>
                  <a:lnTo>
                    <a:pt x="327571" y="148577"/>
                  </a:lnTo>
                  <a:lnTo>
                    <a:pt x="358495" y="113842"/>
                  </a:lnTo>
                  <a:lnTo>
                    <a:pt x="382511" y="109220"/>
                  </a:lnTo>
                  <a:lnTo>
                    <a:pt x="394652" y="110375"/>
                  </a:lnTo>
                  <a:lnTo>
                    <a:pt x="394474" y="110375"/>
                  </a:lnTo>
                  <a:lnTo>
                    <a:pt x="405307" y="113842"/>
                  </a:lnTo>
                  <a:lnTo>
                    <a:pt x="405155" y="113842"/>
                  </a:lnTo>
                  <a:lnTo>
                    <a:pt x="414274" y="119380"/>
                  </a:lnTo>
                  <a:lnTo>
                    <a:pt x="422262" y="127254"/>
                  </a:lnTo>
                  <a:lnTo>
                    <a:pt x="428713" y="137160"/>
                  </a:lnTo>
                  <a:lnTo>
                    <a:pt x="433247" y="148577"/>
                  </a:lnTo>
                  <a:lnTo>
                    <a:pt x="433324" y="148755"/>
                  </a:lnTo>
                  <a:lnTo>
                    <a:pt x="436079" y="162064"/>
                  </a:lnTo>
                  <a:lnTo>
                    <a:pt x="436994" y="177101"/>
                  </a:lnTo>
                  <a:lnTo>
                    <a:pt x="436994" y="98691"/>
                  </a:lnTo>
                  <a:lnTo>
                    <a:pt x="436257" y="97955"/>
                  </a:lnTo>
                  <a:lnTo>
                    <a:pt x="422897" y="89954"/>
                  </a:lnTo>
                  <a:lnTo>
                    <a:pt x="407517" y="85166"/>
                  </a:lnTo>
                  <a:lnTo>
                    <a:pt x="390131" y="83566"/>
                  </a:lnTo>
                  <a:lnTo>
                    <a:pt x="369760" y="85940"/>
                  </a:lnTo>
                  <a:lnTo>
                    <a:pt x="351993" y="93052"/>
                  </a:lnTo>
                  <a:lnTo>
                    <a:pt x="336829" y="104889"/>
                  </a:lnTo>
                  <a:lnTo>
                    <a:pt x="324281" y="121475"/>
                  </a:lnTo>
                  <a:lnTo>
                    <a:pt x="323519" y="121475"/>
                  </a:lnTo>
                  <a:lnTo>
                    <a:pt x="323519" y="88011"/>
                  </a:lnTo>
                  <a:lnTo>
                    <a:pt x="292976" y="88011"/>
                  </a:lnTo>
                  <a:lnTo>
                    <a:pt x="292976" y="366141"/>
                  </a:lnTo>
                  <a:lnTo>
                    <a:pt x="323519" y="366141"/>
                  </a:lnTo>
                  <a:lnTo>
                    <a:pt x="323519" y="250952"/>
                  </a:lnTo>
                  <a:lnTo>
                    <a:pt x="324281" y="250952"/>
                  </a:lnTo>
                  <a:lnTo>
                    <a:pt x="335381" y="264960"/>
                  </a:lnTo>
                  <a:lnTo>
                    <a:pt x="348589" y="274955"/>
                  </a:lnTo>
                  <a:lnTo>
                    <a:pt x="363918" y="280962"/>
                  </a:lnTo>
                  <a:lnTo>
                    <a:pt x="381368" y="282956"/>
                  </a:lnTo>
                  <a:lnTo>
                    <a:pt x="400494" y="281165"/>
                  </a:lnTo>
                  <a:lnTo>
                    <a:pt x="417474" y="275780"/>
                  </a:lnTo>
                  <a:lnTo>
                    <a:pt x="432308" y="266801"/>
                  </a:lnTo>
                  <a:lnTo>
                    <a:pt x="441909" y="257302"/>
                  </a:lnTo>
                  <a:lnTo>
                    <a:pt x="444995" y="254254"/>
                  </a:lnTo>
                  <a:lnTo>
                    <a:pt x="455168" y="238683"/>
                  </a:lnTo>
                  <a:lnTo>
                    <a:pt x="462432" y="220726"/>
                  </a:lnTo>
                  <a:lnTo>
                    <a:pt x="466712" y="200723"/>
                  </a:lnTo>
                  <a:lnTo>
                    <a:pt x="466788" y="200393"/>
                  </a:lnTo>
                  <a:lnTo>
                    <a:pt x="468236" y="1776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578555" y="5290714"/>
              <a:ext cx="187512" cy="199388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8814834" y="5203656"/>
              <a:ext cx="31115" cy="282575"/>
            </a:xfrm>
            <a:custGeom>
              <a:avLst/>
              <a:gdLst/>
              <a:ahLst/>
              <a:cxnLst/>
              <a:rect l="l" t="t" r="r" b="b"/>
              <a:pathLst>
                <a:path w="31115" h="282575">
                  <a:moveTo>
                    <a:pt x="30546" y="0"/>
                  </a:moveTo>
                  <a:lnTo>
                    <a:pt x="0" y="0"/>
                  </a:lnTo>
                  <a:lnTo>
                    <a:pt x="0" y="282002"/>
                  </a:lnTo>
                  <a:lnTo>
                    <a:pt x="30546" y="282002"/>
                  </a:lnTo>
                  <a:lnTo>
                    <a:pt x="3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108647" y="5290714"/>
              <a:ext cx="150493" cy="19938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903037" y="5295161"/>
              <a:ext cx="158111" cy="19494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16605" y="5290714"/>
              <a:ext cx="158179" cy="19494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9389" y="5238770"/>
              <a:ext cx="111254" cy="250951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8331" y="5290714"/>
              <a:ext cx="166114" cy="19938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7780096" y="5443243"/>
              <a:ext cx="2108835" cy="553720"/>
            </a:xfrm>
            <a:custGeom>
              <a:avLst/>
              <a:gdLst/>
              <a:ahLst/>
              <a:cxnLst/>
              <a:rect l="l" t="t" r="r" b="b"/>
              <a:pathLst>
                <a:path w="2108834" h="553720">
                  <a:moveTo>
                    <a:pt x="115189" y="266446"/>
                  </a:moveTo>
                  <a:lnTo>
                    <a:pt x="109728" y="264223"/>
                  </a:lnTo>
                  <a:lnTo>
                    <a:pt x="102362" y="263080"/>
                  </a:lnTo>
                  <a:lnTo>
                    <a:pt x="93027" y="263080"/>
                  </a:lnTo>
                  <a:lnTo>
                    <a:pt x="49860" y="280479"/>
                  </a:lnTo>
                  <a:lnTo>
                    <a:pt x="32588" y="327850"/>
                  </a:lnTo>
                  <a:lnTo>
                    <a:pt x="32588" y="358711"/>
                  </a:lnTo>
                  <a:lnTo>
                    <a:pt x="0" y="358711"/>
                  </a:lnTo>
                  <a:lnTo>
                    <a:pt x="0" y="384746"/>
                  </a:lnTo>
                  <a:lnTo>
                    <a:pt x="32588" y="384746"/>
                  </a:lnTo>
                  <a:lnTo>
                    <a:pt x="32588" y="549211"/>
                  </a:lnTo>
                  <a:lnTo>
                    <a:pt x="62928" y="549211"/>
                  </a:lnTo>
                  <a:lnTo>
                    <a:pt x="62928" y="384746"/>
                  </a:lnTo>
                  <a:lnTo>
                    <a:pt x="107569" y="384746"/>
                  </a:lnTo>
                  <a:lnTo>
                    <a:pt x="107569" y="358711"/>
                  </a:lnTo>
                  <a:lnTo>
                    <a:pt x="62928" y="358711"/>
                  </a:lnTo>
                  <a:lnTo>
                    <a:pt x="62928" y="329311"/>
                  </a:lnTo>
                  <a:lnTo>
                    <a:pt x="64935" y="311645"/>
                  </a:lnTo>
                  <a:lnTo>
                    <a:pt x="70929" y="299021"/>
                  </a:lnTo>
                  <a:lnTo>
                    <a:pt x="80911" y="291452"/>
                  </a:lnTo>
                  <a:lnTo>
                    <a:pt x="94869" y="288925"/>
                  </a:lnTo>
                  <a:lnTo>
                    <a:pt x="102489" y="288925"/>
                  </a:lnTo>
                  <a:lnTo>
                    <a:pt x="109220" y="290639"/>
                  </a:lnTo>
                  <a:lnTo>
                    <a:pt x="115189" y="293941"/>
                  </a:lnTo>
                  <a:lnTo>
                    <a:pt x="115189" y="266446"/>
                  </a:lnTo>
                  <a:close/>
                </a:path>
                <a:path w="2108834" h="553720">
                  <a:moveTo>
                    <a:pt x="259207" y="275717"/>
                  </a:moveTo>
                  <a:lnTo>
                    <a:pt x="240220" y="275717"/>
                  </a:lnTo>
                  <a:lnTo>
                    <a:pt x="238950" y="284543"/>
                  </a:lnTo>
                  <a:lnTo>
                    <a:pt x="235343" y="291528"/>
                  </a:lnTo>
                  <a:lnTo>
                    <a:pt x="223329" y="301942"/>
                  </a:lnTo>
                  <a:lnTo>
                    <a:pt x="216090" y="304546"/>
                  </a:lnTo>
                  <a:lnTo>
                    <a:pt x="207645" y="304546"/>
                  </a:lnTo>
                  <a:lnTo>
                    <a:pt x="195148" y="302831"/>
                  </a:lnTo>
                  <a:lnTo>
                    <a:pt x="194665" y="302831"/>
                  </a:lnTo>
                  <a:lnTo>
                    <a:pt x="184785" y="297345"/>
                  </a:lnTo>
                  <a:lnTo>
                    <a:pt x="178498" y="288340"/>
                  </a:lnTo>
                  <a:lnTo>
                    <a:pt x="175641" y="275717"/>
                  </a:lnTo>
                  <a:lnTo>
                    <a:pt x="157035" y="275717"/>
                  </a:lnTo>
                  <a:lnTo>
                    <a:pt x="158318" y="285813"/>
                  </a:lnTo>
                  <a:lnTo>
                    <a:pt x="161150" y="294728"/>
                  </a:lnTo>
                  <a:lnTo>
                    <a:pt x="161188" y="294855"/>
                  </a:lnTo>
                  <a:lnTo>
                    <a:pt x="196900" y="321830"/>
                  </a:lnTo>
                  <a:lnTo>
                    <a:pt x="207264" y="322643"/>
                  </a:lnTo>
                  <a:lnTo>
                    <a:pt x="217297" y="321830"/>
                  </a:lnTo>
                  <a:lnTo>
                    <a:pt x="254076" y="294855"/>
                  </a:lnTo>
                  <a:lnTo>
                    <a:pt x="257683" y="284543"/>
                  </a:lnTo>
                  <a:lnTo>
                    <a:pt x="259207" y="275717"/>
                  </a:lnTo>
                  <a:close/>
                </a:path>
                <a:path w="2108834" h="553720">
                  <a:moveTo>
                    <a:pt x="276682" y="425323"/>
                  </a:moveTo>
                  <a:lnTo>
                    <a:pt x="272478" y="394233"/>
                  </a:lnTo>
                  <a:lnTo>
                    <a:pt x="264350" y="379920"/>
                  </a:lnTo>
                  <a:lnTo>
                    <a:pt x="259918" y="372110"/>
                  </a:lnTo>
                  <a:lnTo>
                    <a:pt x="238887" y="358711"/>
                  </a:lnTo>
                  <a:lnTo>
                    <a:pt x="209499" y="354266"/>
                  </a:lnTo>
                  <a:lnTo>
                    <a:pt x="191706" y="355371"/>
                  </a:lnTo>
                  <a:lnTo>
                    <a:pt x="174993" y="358711"/>
                  </a:lnTo>
                  <a:lnTo>
                    <a:pt x="159359" y="364286"/>
                  </a:lnTo>
                  <a:lnTo>
                    <a:pt x="144792" y="372110"/>
                  </a:lnTo>
                  <a:lnTo>
                    <a:pt x="144792" y="403352"/>
                  </a:lnTo>
                  <a:lnTo>
                    <a:pt x="159067" y="393103"/>
                  </a:lnTo>
                  <a:lnTo>
                    <a:pt x="174167" y="385775"/>
                  </a:lnTo>
                  <a:lnTo>
                    <a:pt x="190119" y="381381"/>
                  </a:lnTo>
                  <a:lnTo>
                    <a:pt x="206895" y="379920"/>
                  </a:lnTo>
                  <a:lnTo>
                    <a:pt x="224053" y="382955"/>
                  </a:lnTo>
                  <a:lnTo>
                    <a:pt x="236321" y="392061"/>
                  </a:lnTo>
                  <a:lnTo>
                    <a:pt x="243674" y="407250"/>
                  </a:lnTo>
                  <a:lnTo>
                    <a:pt x="246126" y="428498"/>
                  </a:lnTo>
                  <a:lnTo>
                    <a:pt x="246126" y="452818"/>
                  </a:lnTo>
                  <a:lnTo>
                    <a:pt x="246126" y="471805"/>
                  </a:lnTo>
                  <a:lnTo>
                    <a:pt x="231343" y="512127"/>
                  </a:lnTo>
                  <a:lnTo>
                    <a:pt x="193878" y="528002"/>
                  </a:lnTo>
                  <a:lnTo>
                    <a:pt x="186004" y="527456"/>
                  </a:lnTo>
                  <a:lnTo>
                    <a:pt x="157429" y="505650"/>
                  </a:lnTo>
                  <a:lnTo>
                    <a:pt x="157429" y="496379"/>
                  </a:lnTo>
                  <a:lnTo>
                    <a:pt x="181597" y="463270"/>
                  </a:lnTo>
                  <a:lnTo>
                    <a:pt x="246126" y="452818"/>
                  </a:lnTo>
                  <a:lnTo>
                    <a:pt x="246126" y="428498"/>
                  </a:lnTo>
                  <a:lnTo>
                    <a:pt x="189039" y="436499"/>
                  </a:lnTo>
                  <a:lnTo>
                    <a:pt x="141897" y="456387"/>
                  </a:lnTo>
                  <a:lnTo>
                    <a:pt x="126187" y="498602"/>
                  </a:lnTo>
                  <a:lnTo>
                    <a:pt x="127177" y="510463"/>
                  </a:lnTo>
                  <a:lnTo>
                    <a:pt x="151066" y="545185"/>
                  </a:lnTo>
                  <a:lnTo>
                    <a:pt x="186829" y="553656"/>
                  </a:lnTo>
                  <a:lnTo>
                    <a:pt x="204990" y="551522"/>
                  </a:lnTo>
                  <a:lnTo>
                    <a:pt x="220637" y="545185"/>
                  </a:lnTo>
                  <a:lnTo>
                    <a:pt x="234302" y="534416"/>
                  </a:lnTo>
                  <a:lnTo>
                    <a:pt x="239064" y="528002"/>
                  </a:lnTo>
                  <a:lnTo>
                    <a:pt x="245427" y="519430"/>
                  </a:lnTo>
                  <a:lnTo>
                    <a:pt x="246126" y="519430"/>
                  </a:lnTo>
                  <a:lnTo>
                    <a:pt x="246126" y="549211"/>
                  </a:lnTo>
                  <a:lnTo>
                    <a:pt x="276682" y="549211"/>
                  </a:lnTo>
                  <a:lnTo>
                    <a:pt x="276682" y="519430"/>
                  </a:lnTo>
                  <a:lnTo>
                    <a:pt x="276682" y="452818"/>
                  </a:lnTo>
                  <a:lnTo>
                    <a:pt x="276682" y="425323"/>
                  </a:lnTo>
                  <a:close/>
                </a:path>
                <a:path w="2108834" h="553720">
                  <a:moveTo>
                    <a:pt x="585533" y="275717"/>
                  </a:moveTo>
                  <a:lnTo>
                    <a:pt x="566547" y="275717"/>
                  </a:lnTo>
                  <a:lnTo>
                    <a:pt x="565277" y="284543"/>
                  </a:lnTo>
                  <a:lnTo>
                    <a:pt x="561657" y="291528"/>
                  </a:lnTo>
                  <a:lnTo>
                    <a:pt x="549656" y="301942"/>
                  </a:lnTo>
                  <a:lnTo>
                    <a:pt x="542417" y="304546"/>
                  </a:lnTo>
                  <a:lnTo>
                    <a:pt x="533971" y="304546"/>
                  </a:lnTo>
                  <a:lnTo>
                    <a:pt x="521474" y="302831"/>
                  </a:lnTo>
                  <a:lnTo>
                    <a:pt x="520992" y="302831"/>
                  </a:lnTo>
                  <a:lnTo>
                    <a:pt x="511111" y="297345"/>
                  </a:lnTo>
                  <a:lnTo>
                    <a:pt x="504825" y="288340"/>
                  </a:lnTo>
                  <a:lnTo>
                    <a:pt x="501967" y="275717"/>
                  </a:lnTo>
                  <a:lnTo>
                    <a:pt x="483362" y="275717"/>
                  </a:lnTo>
                  <a:lnTo>
                    <a:pt x="484644" y="285813"/>
                  </a:lnTo>
                  <a:lnTo>
                    <a:pt x="487476" y="294728"/>
                  </a:lnTo>
                  <a:lnTo>
                    <a:pt x="487514" y="294855"/>
                  </a:lnTo>
                  <a:lnTo>
                    <a:pt x="523227" y="321830"/>
                  </a:lnTo>
                  <a:lnTo>
                    <a:pt x="533590" y="322643"/>
                  </a:lnTo>
                  <a:lnTo>
                    <a:pt x="543623" y="321830"/>
                  </a:lnTo>
                  <a:lnTo>
                    <a:pt x="580402" y="294855"/>
                  </a:lnTo>
                  <a:lnTo>
                    <a:pt x="584009" y="284543"/>
                  </a:lnTo>
                  <a:lnTo>
                    <a:pt x="585533" y="275717"/>
                  </a:lnTo>
                  <a:close/>
                </a:path>
                <a:path w="2108834" h="553720">
                  <a:moveTo>
                    <a:pt x="602996" y="425323"/>
                  </a:moveTo>
                  <a:lnTo>
                    <a:pt x="598805" y="394233"/>
                  </a:lnTo>
                  <a:lnTo>
                    <a:pt x="590677" y="379920"/>
                  </a:lnTo>
                  <a:lnTo>
                    <a:pt x="586244" y="372110"/>
                  </a:lnTo>
                  <a:lnTo>
                    <a:pt x="565200" y="358711"/>
                  </a:lnTo>
                  <a:lnTo>
                    <a:pt x="535813" y="354266"/>
                  </a:lnTo>
                  <a:lnTo>
                    <a:pt x="518033" y="355371"/>
                  </a:lnTo>
                  <a:lnTo>
                    <a:pt x="501319" y="358711"/>
                  </a:lnTo>
                  <a:lnTo>
                    <a:pt x="485686" y="364286"/>
                  </a:lnTo>
                  <a:lnTo>
                    <a:pt x="471106" y="372110"/>
                  </a:lnTo>
                  <a:lnTo>
                    <a:pt x="471106" y="403352"/>
                  </a:lnTo>
                  <a:lnTo>
                    <a:pt x="485381" y="393103"/>
                  </a:lnTo>
                  <a:lnTo>
                    <a:pt x="500494" y="385775"/>
                  </a:lnTo>
                  <a:lnTo>
                    <a:pt x="516445" y="381381"/>
                  </a:lnTo>
                  <a:lnTo>
                    <a:pt x="533222" y="379920"/>
                  </a:lnTo>
                  <a:lnTo>
                    <a:pt x="550379" y="382955"/>
                  </a:lnTo>
                  <a:lnTo>
                    <a:pt x="562648" y="392061"/>
                  </a:lnTo>
                  <a:lnTo>
                    <a:pt x="570001" y="407250"/>
                  </a:lnTo>
                  <a:lnTo>
                    <a:pt x="572452" y="428498"/>
                  </a:lnTo>
                  <a:lnTo>
                    <a:pt x="572452" y="452818"/>
                  </a:lnTo>
                  <a:lnTo>
                    <a:pt x="572452" y="471805"/>
                  </a:lnTo>
                  <a:lnTo>
                    <a:pt x="557669" y="512127"/>
                  </a:lnTo>
                  <a:lnTo>
                    <a:pt x="520204" y="528002"/>
                  </a:lnTo>
                  <a:lnTo>
                    <a:pt x="512330" y="527456"/>
                  </a:lnTo>
                  <a:lnTo>
                    <a:pt x="483743" y="505650"/>
                  </a:lnTo>
                  <a:lnTo>
                    <a:pt x="483743" y="496379"/>
                  </a:lnTo>
                  <a:lnTo>
                    <a:pt x="507923" y="463270"/>
                  </a:lnTo>
                  <a:lnTo>
                    <a:pt x="572452" y="452818"/>
                  </a:lnTo>
                  <a:lnTo>
                    <a:pt x="572452" y="428498"/>
                  </a:lnTo>
                  <a:lnTo>
                    <a:pt x="515366" y="436499"/>
                  </a:lnTo>
                  <a:lnTo>
                    <a:pt x="468223" y="456387"/>
                  </a:lnTo>
                  <a:lnTo>
                    <a:pt x="452513" y="498602"/>
                  </a:lnTo>
                  <a:lnTo>
                    <a:pt x="453504" y="510463"/>
                  </a:lnTo>
                  <a:lnTo>
                    <a:pt x="477393" y="545185"/>
                  </a:lnTo>
                  <a:lnTo>
                    <a:pt x="513143" y="553656"/>
                  </a:lnTo>
                  <a:lnTo>
                    <a:pt x="531317" y="551522"/>
                  </a:lnTo>
                  <a:lnTo>
                    <a:pt x="546963" y="545185"/>
                  </a:lnTo>
                  <a:lnTo>
                    <a:pt x="560628" y="534416"/>
                  </a:lnTo>
                  <a:lnTo>
                    <a:pt x="565391" y="528002"/>
                  </a:lnTo>
                  <a:lnTo>
                    <a:pt x="571754" y="519430"/>
                  </a:lnTo>
                  <a:lnTo>
                    <a:pt x="572452" y="519430"/>
                  </a:lnTo>
                  <a:lnTo>
                    <a:pt x="572452" y="549211"/>
                  </a:lnTo>
                  <a:lnTo>
                    <a:pt x="602996" y="549211"/>
                  </a:lnTo>
                  <a:lnTo>
                    <a:pt x="602996" y="519430"/>
                  </a:lnTo>
                  <a:lnTo>
                    <a:pt x="602996" y="452818"/>
                  </a:lnTo>
                  <a:lnTo>
                    <a:pt x="602996" y="425323"/>
                  </a:lnTo>
                  <a:close/>
                </a:path>
                <a:path w="2108834" h="553720">
                  <a:moveTo>
                    <a:pt x="2108454" y="0"/>
                  </a:moveTo>
                  <a:lnTo>
                    <a:pt x="2078672" y="0"/>
                  </a:lnTo>
                  <a:lnTo>
                    <a:pt x="2056892" y="91503"/>
                  </a:lnTo>
                  <a:lnTo>
                    <a:pt x="2078672" y="91503"/>
                  </a:lnTo>
                  <a:lnTo>
                    <a:pt x="21084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14241" y="5798584"/>
              <a:ext cx="99377" cy="193864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44959" y="5798584"/>
              <a:ext cx="99377" cy="193864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8673360" y="5713937"/>
              <a:ext cx="40005" cy="278765"/>
            </a:xfrm>
            <a:custGeom>
              <a:avLst/>
              <a:gdLst/>
              <a:ahLst/>
              <a:cxnLst/>
              <a:rect l="l" t="t" r="r" b="b"/>
              <a:pathLst>
                <a:path w="40004" h="278764">
                  <a:moveTo>
                    <a:pt x="25271" y="0"/>
                  </a:moveTo>
                  <a:lnTo>
                    <a:pt x="14284" y="0"/>
                  </a:lnTo>
                  <a:lnTo>
                    <a:pt x="9587" y="1905"/>
                  </a:lnTo>
                  <a:lnTo>
                    <a:pt x="5778" y="5717"/>
                  </a:lnTo>
                  <a:lnTo>
                    <a:pt x="1905" y="9461"/>
                  </a:lnTo>
                  <a:lnTo>
                    <a:pt x="0" y="14224"/>
                  </a:lnTo>
                  <a:lnTo>
                    <a:pt x="0" y="25654"/>
                  </a:lnTo>
                  <a:lnTo>
                    <a:pt x="1905" y="30351"/>
                  </a:lnTo>
                  <a:lnTo>
                    <a:pt x="5778" y="34034"/>
                  </a:lnTo>
                  <a:lnTo>
                    <a:pt x="9587" y="37782"/>
                  </a:lnTo>
                  <a:lnTo>
                    <a:pt x="14284" y="39625"/>
                  </a:lnTo>
                  <a:lnTo>
                    <a:pt x="25271" y="39625"/>
                  </a:lnTo>
                  <a:lnTo>
                    <a:pt x="39813" y="14224"/>
                  </a:lnTo>
                  <a:lnTo>
                    <a:pt x="37843" y="9461"/>
                  </a:lnTo>
                  <a:lnTo>
                    <a:pt x="30035" y="1905"/>
                  </a:lnTo>
                  <a:lnTo>
                    <a:pt x="25271" y="0"/>
                  </a:lnTo>
                  <a:close/>
                </a:path>
                <a:path w="40004" h="278764">
                  <a:moveTo>
                    <a:pt x="34607" y="88013"/>
                  </a:moveTo>
                  <a:lnTo>
                    <a:pt x="4061" y="88013"/>
                  </a:lnTo>
                  <a:lnTo>
                    <a:pt x="4061" y="278511"/>
                  </a:lnTo>
                  <a:lnTo>
                    <a:pt x="34607" y="278511"/>
                  </a:lnTo>
                  <a:lnTo>
                    <a:pt x="34607" y="880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758195" y="5797504"/>
              <a:ext cx="126298" cy="199390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918341" y="5797504"/>
              <a:ext cx="143254" cy="19939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03252" y="5801950"/>
              <a:ext cx="158111" cy="19494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9322956" y="5710451"/>
              <a:ext cx="359410" cy="287020"/>
            </a:xfrm>
            <a:custGeom>
              <a:avLst/>
              <a:gdLst/>
              <a:ahLst/>
              <a:cxnLst/>
              <a:rect l="l" t="t" r="r" b="b"/>
              <a:pathLst>
                <a:path w="359409" h="287020">
                  <a:moveTo>
                    <a:pt x="30543" y="0"/>
                  </a:moveTo>
                  <a:lnTo>
                    <a:pt x="0" y="0"/>
                  </a:lnTo>
                  <a:lnTo>
                    <a:pt x="0" y="282003"/>
                  </a:lnTo>
                  <a:lnTo>
                    <a:pt x="30543" y="282003"/>
                  </a:lnTo>
                  <a:lnTo>
                    <a:pt x="30543" y="0"/>
                  </a:lnTo>
                  <a:close/>
                </a:path>
                <a:path w="359409" h="287020">
                  <a:moveTo>
                    <a:pt x="359283" y="0"/>
                  </a:moveTo>
                  <a:lnTo>
                    <a:pt x="328726" y="0"/>
                  </a:lnTo>
                  <a:lnTo>
                    <a:pt x="328726" y="117919"/>
                  </a:lnTo>
                  <a:lnTo>
                    <a:pt x="328726" y="167767"/>
                  </a:lnTo>
                  <a:lnTo>
                    <a:pt x="328726" y="195897"/>
                  </a:lnTo>
                  <a:lnTo>
                    <a:pt x="327748" y="209308"/>
                  </a:lnTo>
                  <a:lnTo>
                    <a:pt x="304304" y="250431"/>
                  </a:lnTo>
                  <a:lnTo>
                    <a:pt x="271449" y="260807"/>
                  </a:lnTo>
                  <a:lnTo>
                    <a:pt x="259575" y="259638"/>
                  </a:lnTo>
                  <a:lnTo>
                    <a:pt x="259308" y="259638"/>
                  </a:lnTo>
                  <a:lnTo>
                    <a:pt x="223532" y="231330"/>
                  </a:lnTo>
                  <a:lnTo>
                    <a:pt x="214972" y="191198"/>
                  </a:lnTo>
                  <a:lnTo>
                    <a:pt x="214884" y="189738"/>
                  </a:lnTo>
                  <a:lnTo>
                    <a:pt x="215874" y="172669"/>
                  </a:lnTo>
                  <a:lnTo>
                    <a:pt x="230886" y="133159"/>
                  </a:lnTo>
                  <a:lnTo>
                    <a:pt x="249707" y="117919"/>
                  </a:lnTo>
                  <a:lnTo>
                    <a:pt x="249555" y="117919"/>
                  </a:lnTo>
                  <a:lnTo>
                    <a:pt x="261607" y="113982"/>
                  </a:lnTo>
                  <a:lnTo>
                    <a:pt x="274828" y="112712"/>
                  </a:lnTo>
                  <a:lnTo>
                    <a:pt x="286029" y="113715"/>
                  </a:lnTo>
                  <a:lnTo>
                    <a:pt x="320154" y="137160"/>
                  </a:lnTo>
                  <a:lnTo>
                    <a:pt x="328726" y="167767"/>
                  </a:lnTo>
                  <a:lnTo>
                    <a:pt x="328726" y="117919"/>
                  </a:lnTo>
                  <a:lnTo>
                    <a:pt x="328028" y="117919"/>
                  </a:lnTo>
                  <a:lnTo>
                    <a:pt x="324065" y="112712"/>
                  </a:lnTo>
                  <a:lnTo>
                    <a:pt x="317741" y="104419"/>
                  </a:lnTo>
                  <a:lnTo>
                    <a:pt x="304787" y="94780"/>
                  </a:lnTo>
                  <a:lnTo>
                    <a:pt x="289166" y="88988"/>
                  </a:lnTo>
                  <a:lnTo>
                    <a:pt x="270878" y="87058"/>
                  </a:lnTo>
                  <a:lnTo>
                    <a:pt x="252056" y="88836"/>
                  </a:lnTo>
                  <a:lnTo>
                    <a:pt x="207454" y="115506"/>
                  </a:lnTo>
                  <a:lnTo>
                    <a:pt x="185127" y="168757"/>
                  </a:lnTo>
                  <a:lnTo>
                    <a:pt x="183642" y="191198"/>
                  </a:lnTo>
                  <a:lnTo>
                    <a:pt x="184988" y="212090"/>
                  </a:lnTo>
                  <a:lnTo>
                    <a:pt x="205168" y="260858"/>
                  </a:lnTo>
                  <a:lnTo>
                    <a:pt x="245478" y="284848"/>
                  </a:lnTo>
                  <a:lnTo>
                    <a:pt x="262509" y="286448"/>
                  </a:lnTo>
                  <a:lnTo>
                    <a:pt x="283210" y="284149"/>
                  </a:lnTo>
                  <a:lnTo>
                    <a:pt x="301028" y="277253"/>
                  </a:lnTo>
                  <a:lnTo>
                    <a:pt x="315976" y="265734"/>
                  </a:lnTo>
                  <a:lnTo>
                    <a:pt x="319620" y="260858"/>
                  </a:lnTo>
                  <a:lnTo>
                    <a:pt x="328028" y="249618"/>
                  </a:lnTo>
                  <a:lnTo>
                    <a:pt x="328726" y="249618"/>
                  </a:lnTo>
                  <a:lnTo>
                    <a:pt x="328726" y="282003"/>
                  </a:lnTo>
                  <a:lnTo>
                    <a:pt x="359283" y="282003"/>
                  </a:lnTo>
                  <a:lnTo>
                    <a:pt x="359283" y="249618"/>
                  </a:lnTo>
                  <a:lnTo>
                    <a:pt x="359283" y="117919"/>
                  </a:lnTo>
                  <a:lnTo>
                    <a:pt x="3592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730944" y="5797504"/>
              <a:ext cx="166114" cy="19939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0983" y="6304294"/>
              <a:ext cx="166114" cy="19938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67229" y="6308740"/>
              <a:ext cx="165225" cy="19049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6968134" y="6217244"/>
              <a:ext cx="254635" cy="370205"/>
            </a:xfrm>
            <a:custGeom>
              <a:avLst/>
              <a:gdLst/>
              <a:ahLst/>
              <a:cxnLst/>
              <a:rect l="l" t="t" r="r" b="b"/>
              <a:pathLst>
                <a:path w="254634" h="370204">
                  <a:moveTo>
                    <a:pt x="175260" y="181165"/>
                  </a:moveTo>
                  <a:lnTo>
                    <a:pt x="170103" y="142544"/>
                  </a:lnTo>
                  <a:lnTo>
                    <a:pt x="144018" y="102184"/>
                  </a:lnTo>
                  <a:lnTo>
                    <a:pt x="144018" y="180594"/>
                  </a:lnTo>
                  <a:lnTo>
                    <a:pt x="143027" y="198450"/>
                  </a:lnTo>
                  <a:lnTo>
                    <a:pt x="128270" y="239585"/>
                  </a:lnTo>
                  <a:lnTo>
                    <a:pt x="84836" y="260794"/>
                  </a:lnTo>
                  <a:lnTo>
                    <a:pt x="73545" y="259765"/>
                  </a:lnTo>
                  <a:lnTo>
                    <a:pt x="39166" y="235648"/>
                  </a:lnTo>
                  <a:lnTo>
                    <a:pt x="30543" y="204216"/>
                  </a:lnTo>
                  <a:lnTo>
                    <a:pt x="30543" y="177609"/>
                  </a:lnTo>
                  <a:lnTo>
                    <a:pt x="46736" y="131191"/>
                  </a:lnTo>
                  <a:lnTo>
                    <a:pt x="53467" y="124968"/>
                  </a:lnTo>
                  <a:lnTo>
                    <a:pt x="55473" y="123101"/>
                  </a:lnTo>
                  <a:lnTo>
                    <a:pt x="65519" y="117335"/>
                  </a:lnTo>
                  <a:lnTo>
                    <a:pt x="76860" y="113868"/>
                  </a:lnTo>
                  <a:lnTo>
                    <a:pt x="89535" y="112712"/>
                  </a:lnTo>
                  <a:lnTo>
                    <a:pt x="101676" y="113868"/>
                  </a:lnTo>
                  <a:lnTo>
                    <a:pt x="101498" y="113868"/>
                  </a:lnTo>
                  <a:lnTo>
                    <a:pt x="112331" y="117335"/>
                  </a:lnTo>
                  <a:lnTo>
                    <a:pt x="112179" y="117335"/>
                  </a:lnTo>
                  <a:lnTo>
                    <a:pt x="121297" y="122859"/>
                  </a:lnTo>
                  <a:lnTo>
                    <a:pt x="129286" y="130746"/>
                  </a:lnTo>
                  <a:lnTo>
                    <a:pt x="144018" y="180594"/>
                  </a:lnTo>
                  <a:lnTo>
                    <a:pt x="144018" y="102184"/>
                  </a:lnTo>
                  <a:lnTo>
                    <a:pt x="143268" y="101434"/>
                  </a:lnTo>
                  <a:lnTo>
                    <a:pt x="129908" y="93446"/>
                  </a:lnTo>
                  <a:lnTo>
                    <a:pt x="114541" y="88646"/>
                  </a:lnTo>
                  <a:lnTo>
                    <a:pt x="97155" y="87058"/>
                  </a:lnTo>
                  <a:lnTo>
                    <a:pt x="76784" y="89420"/>
                  </a:lnTo>
                  <a:lnTo>
                    <a:pt x="59016" y="96532"/>
                  </a:lnTo>
                  <a:lnTo>
                    <a:pt x="43853" y="108381"/>
                  </a:lnTo>
                  <a:lnTo>
                    <a:pt x="31305" y="124968"/>
                  </a:lnTo>
                  <a:lnTo>
                    <a:pt x="30543" y="124968"/>
                  </a:lnTo>
                  <a:lnTo>
                    <a:pt x="30543" y="91503"/>
                  </a:lnTo>
                  <a:lnTo>
                    <a:pt x="0" y="91503"/>
                  </a:lnTo>
                  <a:lnTo>
                    <a:pt x="0" y="369633"/>
                  </a:lnTo>
                  <a:lnTo>
                    <a:pt x="30543" y="369633"/>
                  </a:lnTo>
                  <a:lnTo>
                    <a:pt x="30543" y="254444"/>
                  </a:lnTo>
                  <a:lnTo>
                    <a:pt x="31305" y="254444"/>
                  </a:lnTo>
                  <a:lnTo>
                    <a:pt x="42405" y="268439"/>
                  </a:lnTo>
                  <a:lnTo>
                    <a:pt x="55613" y="278447"/>
                  </a:lnTo>
                  <a:lnTo>
                    <a:pt x="70929" y="284441"/>
                  </a:lnTo>
                  <a:lnTo>
                    <a:pt x="88392" y="286448"/>
                  </a:lnTo>
                  <a:lnTo>
                    <a:pt x="107518" y="284645"/>
                  </a:lnTo>
                  <a:lnTo>
                    <a:pt x="124485" y="279260"/>
                  </a:lnTo>
                  <a:lnTo>
                    <a:pt x="139331" y="270294"/>
                  </a:lnTo>
                  <a:lnTo>
                    <a:pt x="148932" y="260794"/>
                  </a:lnTo>
                  <a:lnTo>
                    <a:pt x="152019" y="257746"/>
                  </a:lnTo>
                  <a:lnTo>
                    <a:pt x="162191" y="242163"/>
                  </a:lnTo>
                  <a:lnTo>
                    <a:pt x="169456" y="224218"/>
                  </a:lnTo>
                  <a:lnTo>
                    <a:pt x="173736" y="204216"/>
                  </a:lnTo>
                  <a:lnTo>
                    <a:pt x="173812" y="203885"/>
                  </a:lnTo>
                  <a:lnTo>
                    <a:pt x="175260" y="181165"/>
                  </a:lnTo>
                  <a:close/>
                </a:path>
                <a:path w="254634" h="370204">
                  <a:moveTo>
                    <a:pt x="254508" y="0"/>
                  </a:moveTo>
                  <a:lnTo>
                    <a:pt x="223964" y="0"/>
                  </a:lnTo>
                  <a:lnTo>
                    <a:pt x="223964" y="282003"/>
                  </a:lnTo>
                  <a:lnTo>
                    <a:pt x="254508" y="282003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71352" y="6304294"/>
              <a:ext cx="187512" cy="19938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482931" y="6308740"/>
              <a:ext cx="157543" cy="19049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7675842" y="6220737"/>
              <a:ext cx="132080" cy="278765"/>
            </a:xfrm>
            <a:custGeom>
              <a:avLst/>
              <a:gdLst/>
              <a:ahLst/>
              <a:cxnLst/>
              <a:rect l="l" t="t" r="r" b="b"/>
              <a:pathLst>
                <a:path w="132079" h="278764">
                  <a:moveTo>
                    <a:pt x="34607" y="88011"/>
                  </a:moveTo>
                  <a:lnTo>
                    <a:pt x="4051" y="88011"/>
                  </a:lnTo>
                  <a:lnTo>
                    <a:pt x="4051" y="278511"/>
                  </a:lnTo>
                  <a:lnTo>
                    <a:pt x="34607" y="278511"/>
                  </a:lnTo>
                  <a:lnTo>
                    <a:pt x="34607" y="88011"/>
                  </a:lnTo>
                  <a:close/>
                </a:path>
                <a:path w="132079" h="278764">
                  <a:moveTo>
                    <a:pt x="39814" y="14224"/>
                  </a:moveTo>
                  <a:lnTo>
                    <a:pt x="37846" y="9461"/>
                  </a:lnTo>
                  <a:lnTo>
                    <a:pt x="30035" y="1905"/>
                  </a:lnTo>
                  <a:lnTo>
                    <a:pt x="25273" y="0"/>
                  </a:lnTo>
                  <a:lnTo>
                    <a:pt x="14287" y="0"/>
                  </a:lnTo>
                  <a:lnTo>
                    <a:pt x="9588" y="1905"/>
                  </a:lnTo>
                  <a:lnTo>
                    <a:pt x="5778" y="5715"/>
                  </a:lnTo>
                  <a:lnTo>
                    <a:pt x="1905" y="9461"/>
                  </a:lnTo>
                  <a:lnTo>
                    <a:pt x="0" y="14224"/>
                  </a:lnTo>
                  <a:lnTo>
                    <a:pt x="0" y="25654"/>
                  </a:lnTo>
                  <a:lnTo>
                    <a:pt x="1905" y="30353"/>
                  </a:lnTo>
                  <a:lnTo>
                    <a:pt x="5778" y="34036"/>
                  </a:lnTo>
                  <a:lnTo>
                    <a:pt x="9588" y="37782"/>
                  </a:lnTo>
                  <a:lnTo>
                    <a:pt x="14287" y="39624"/>
                  </a:lnTo>
                  <a:lnTo>
                    <a:pt x="25273" y="39624"/>
                  </a:lnTo>
                  <a:lnTo>
                    <a:pt x="29883" y="37782"/>
                  </a:lnTo>
                  <a:lnTo>
                    <a:pt x="33782" y="34036"/>
                  </a:lnTo>
                  <a:lnTo>
                    <a:pt x="37846" y="30035"/>
                  </a:lnTo>
                  <a:lnTo>
                    <a:pt x="39700" y="25654"/>
                  </a:lnTo>
                  <a:lnTo>
                    <a:pt x="39814" y="14224"/>
                  </a:lnTo>
                  <a:close/>
                </a:path>
                <a:path w="132079" h="278764">
                  <a:moveTo>
                    <a:pt x="126873" y="88011"/>
                  </a:moveTo>
                  <a:lnTo>
                    <a:pt x="96316" y="88011"/>
                  </a:lnTo>
                  <a:lnTo>
                    <a:pt x="96316" y="278511"/>
                  </a:lnTo>
                  <a:lnTo>
                    <a:pt x="126873" y="278511"/>
                  </a:lnTo>
                  <a:lnTo>
                    <a:pt x="126873" y="88011"/>
                  </a:lnTo>
                  <a:close/>
                </a:path>
                <a:path w="132079" h="278764">
                  <a:moveTo>
                    <a:pt x="132067" y="14224"/>
                  </a:moveTo>
                  <a:lnTo>
                    <a:pt x="130098" y="9461"/>
                  </a:lnTo>
                  <a:lnTo>
                    <a:pt x="122301" y="1905"/>
                  </a:lnTo>
                  <a:lnTo>
                    <a:pt x="117538" y="0"/>
                  </a:lnTo>
                  <a:lnTo>
                    <a:pt x="106540" y="0"/>
                  </a:lnTo>
                  <a:lnTo>
                    <a:pt x="101854" y="1905"/>
                  </a:lnTo>
                  <a:lnTo>
                    <a:pt x="98044" y="5715"/>
                  </a:lnTo>
                  <a:lnTo>
                    <a:pt x="94170" y="9461"/>
                  </a:lnTo>
                  <a:lnTo>
                    <a:pt x="92265" y="14224"/>
                  </a:lnTo>
                  <a:lnTo>
                    <a:pt x="92265" y="25654"/>
                  </a:lnTo>
                  <a:lnTo>
                    <a:pt x="94170" y="30353"/>
                  </a:lnTo>
                  <a:lnTo>
                    <a:pt x="98044" y="34036"/>
                  </a:lnTo>
                  <a:lnTo>
                    <a:pt x="101854" y="37782"/>
                  </a:lnTo>
                  <a:lnTo>
                    <a:pt x="106540" y="39624"/>
                  </a:lnTo>
                  <a:lnTo>
                    <a:pt x="117538" y="39624"/>
                  </a:lnTo>
                  <a:lnTo>
                    <a:pt x="122148" y="37782"/>
                  </a:lnTo>
                  <a:lnTo>
                    <a:pt x="126047" y="34036"/>
                  </a:lnTo>
                  <a:lnTo>
                    <a:pt x="130098" y="30035"/>
                  </a:lnTo>
                  <a:lnTo>
                    <a:pt x="131965" y="25654"/>
                  </a:lnTo>
                  <a:lnTo>
                    <a:pt x="132067" y="14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54732" y="6304294"/>
              <a:ext cx="150495" cy="19938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325633" y="6304294"/>
              <a:ext cx="143254" cy="19938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49676" y="6304294"/>
              <a:ext cx="143254" cy="19938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8510537" y="6217244"/>
              <a:ext cx="259079" cy="287020"/>
            </a:xfrm>
            <a:custGeom>
              <a:avLst/>
              <a:gdLst/>
              <a:ahLst/>
              <a:cxnLst/>
              <a:rect l="l" t="t" r="r" b="b"/>
              <a:pathLst>
                <a:path w="259079" h="287020">
                  <a:moveTo>
                    <a:pt x="34607" y="91503"/>
                  </a:moveTo>
                  <a:lnTo>
                    <a:pt x="4064" y="91503"/>
                  </a:lnTo>
                  <a:lnTo>
                    <a:pt x="4064" y="282003"/>
                  </a:lnTo>
                  <a:lnTo>
                    <a:pt x="34607" y="282003"/>
                  </a:lnTo>
                  <a:lnTo>
                    <a:pt x="34607" y="91503"/>
                  </a:lnTo>
                  <a:close/>
                </a:path>
                <a:path w="259079" h="287020">
                  <a:moveTo>
                    <a:pt x="39814" y="17716"/>
                  </a:moveTo>
                  <a:lnTo>
                    <a:pt x="37846" y="12954"/>
                  </a:lnTo>
                  <a:lnTo>
                    <a:pt x="30035" y="5397"/>
                  </a:lnTo>
                  <a:lnTo>
                    <a:pt x="25273" y="3492"/>
                  </a:lnTo>
                  <a:lnTo>
                    <a:pt x="14287" y="3492"/>
                  </a:lnTo>
                  <a:lnTo>
                    <a:pt x="9588" y="5397"/>
                  </a:lnTo>
                  <a:lnTo>
                    <a:pt x="5778" y="9207"/>
                  </a:lnTo>
                  <a:lnTo>
                    <a:pt x="1905" y="12954"/>
                  </a:lnTo>
                  <a:lnTo>
                    <a:pt x="0" y="17716"/>
                  </a:lnTo>
                  <a:lnTo>
                    <a:pt x="0" y="29146"/>
                  </a:lnTo>
                  <a:lnTo>
                    <a:pt x="1905" y="33845"/>
                  </a:lnTo>
                  <a:lnTo>
                    <a:pt x="5778" y="37528"/>
                  </a:lnTo>
                  <a:lnTo>
                    <a:pt x="9588" y="41275"/>
                  </a:lnTo>
                  <a:lnTo>
                    <a:pt x="14287" y="43116"/>
                  </a:lnTo>
                  <a:lnTo>
                    <a:pt x="25273" y="43116"/>
                  </a:lnTo>
                  <a:lnTo>
                    <a:pt x="29883" y="41275"/>
                  </a:lnTo>
                  <a:lnTo>
                    <a:pt x="33782" y="37528"/>
                  </a:lnTo>
                  <a:lnTo>
                    <a:pt x="37846" y="33528"/>
                  </a:lnTo>
                  <a:lnTo>
                    <a:pt x="39700" y="29146"/>
                  </a:lnTo>
                  <a:lnTo>
                    <a:pt x="39814" y="17716"/>
                  </a:lnTo>
                  <a:close/>
                </a:path>
                <a:path w="259079" h="287020">
                  <a:moveTo>
                    <a:pt x="258953" y="0"/>
                  </a:moveTo>
                  <a:lnTo>
                    <a:pt x="228409" y="0"/>
                  </a:lnTo>
                  <a:lnTo>
                    <a:pt x="228409" y="117919"/>
                  </a:lnTo>
                  <a:lnTo>
                    <a:pt x="228409" y="167767"/>
                  </a:lnTo>
                  <a:lnTo>
                    <a:pt x="228409" y="195897"/>
                  </a:lnTo>
                  <a:lnTo>
                    <a:pt x="227418" y="209308"/>
                  </a:lnTo>
                  <a:lnTo>
                    <a:pt x="203987" y="250418"/>
                  </a:lnTo>
                  <a:lnTo>
                    <a:pt x="171119" y="260807"/>
                  </a:lnTo>
                  <a:lnTo>
                    <a:pt x="159245" y="259638"/>
                  </a:lnTo>
                  <a:lnTo>
                    <a:pt x="158978" y="259638"/>
                  </a:lnTo>
                  <a:lnTo>
                    <a:pt x="123202" y="231317"/>
                  </a:lnTo>
                  <a:lnTo>
                    <a:pt x="114642" y="191198"/>
                  </a:lnTo>
                  <a:lnTo>
                    <a:pt x="114554" y="189738"/>
                  </a:lnTo>
                  <a:lnTo>
                    <a:pt x="115557" y="172656"/>
                  </a:lnTo>
                  <a:lnTo>
                    <a:pt x="130556" y="133159"/>
                  </a:lnTo>
                  <a:lnTo>
                    <a:pt x="149390" y="117919"/>
                  </a:lnTo>
                  <a:lnTo>
                    <a:pt x="149237" y="117919"/>
                  </a:lnTo>
                  <a:lnTo>
                    <a:pt x="161277" y="113982"/>
                  </a:lnTo>
                  <a:lnTo>
                    <a:pt x="174498" y="112712"/>
                  </a:lnTo>
                  <a:lnTo>
                    <a:pt x="185699" y="113715"/>
                  </a:lnTo>
                  <a:lnTo>
                    <a:pt x="219837" y="137147"/>
                  </a:lnTo>
                  <a:lnTo>
                    <a:pt x="228409" y="167767"/>
                  </a:lnTo>
                  <a:lnTo>
                    <a:pt x="228409" y="117919"/>
                  </a:lnTo>
                  <a:lnTo>
                    <a:pt x="227711" y="117919"/>
                  </a:lnTo>
                  <a:lnTo>
                    <a:pt x="223735" y="112712"/>
                  </a:lnTo>
                  <a:lnTo>
                    <a:pt x="217424" y="104419"/>
                  </a:lnTo>
                  <a:lnTo>
                    <a:pt x="204470" y="94767"/>
                  </a:lnTo>
                  <a:lnTo>
                    <a:pt x="188849" y="88988"/>
                  </a:lnTo>
                  <a:lnTo>
                    <a:pt x="170561" y="87058"/>
                  </a:lnTo>
                  <a:lnTo>
                    <a:pt x="151739" y="88836"/>
                  </a:lnTo>
                  <a:lnTo>
                    <a:pt x="107124" y="115506"/>
                  </a:lnTo>
                  <a:lnTo>
                    <a:pt x="84797" y="168744"/>
                  </a:lnTo>
                  <a:lnTo>
                    <a:pt x="83413" y="189738"/>
                  </a:lnTo>
                  <a:lnTo>
                    <a:pt x="83312" y="191198"/>
                  </a:lnTo>
                  <a:lnTo>
                    <a:pt x="88696" y="230670"/>
                  </a:lnTo>
                  <a:lnTo>
                    <a:pt x="116471" y="272059"/>
                  </a:lnTo>
                  <a:lnTo>
                    <a:pt x="162179" y="286448"/>
                  </a:lnTo>
                  <a:lnTo>
                    <a:pt x="182880" y="284149"/>
                  </a:lnTo>
                  <a:lnTo>
                    <a:pt x="200710" y="277241"/>
                  </a:lnTo>
                  <a:lnTo>
                    <a:pt x="215646" y="265734"/>
                  </a:lnTo>
                  <a:lnTo>
                    <a:pt x="219303" y="260858"/>
                  </a:lnTo>
                  <a:lnTo>
                    <a:pt x="227711" y="249618"/>
                  </a:lnTo>
                  <a:lnTo>
                    <a:pt x="228409" y="249618"/>
                  </a:lnTo>
                  <a:lnTo>
                    <a:pt x="228409" y="282003"/>
                  </a:lnTo>
                  <a:lnTo>
                    <a:pt x="258953" y="282003"/>
                  </a:lnTo>
                  <a:lnTo>
                    <a:pt x="258953" y="249618"/>
                  </a:lnTo>
                  <a:lnTo>
                    <a:pt x="258953" y="117919"/>
                  </a:lnTo>
                  <a:lnTo>
                    <a:pt x="258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18200" y="6304294"/>
              <a:ext cx="166114" cy="19938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23261" y="6252350"/>
              <a:ext cx="111254" cy="25095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0477" y="6304294"/>
              <a:ext cx="158181" cy="194943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61123" y="6304294"/>
              <a:ext cx="150494" cy="19938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9569080" y="6217235"/>
              <a:ext cx="31115" cy="282575"/>
            </a:xfrm>
            <a:custGeom>
              <a:avLst/>
              <a:gdLst/>
              <a:ahLst/>
              <a:cxnLst/>
              <a:rect l="l" t="t" r="r" b="b"/>
              <a:pathLst>
                <a:path w="31115" h="282575">
                  <a:moveTo>
                    <a:pt x="30546" y="0"/>
                  </a:moveTo>
                  <a:lnTo>
                    <a:pt x="0" y="0"/>
                  </a:lnTo>
                  <a:lnTo>
                    <a:pt x="0" y="282002"/>
                  </a:lnTo>
                  <a:lnTo>
                    <a:pt x="30546" y="282002"/>
                  </a:lnTo>
                  <a:lnTo>
                    <a:pt x="305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48331" y="6304294"/>
              <a:ext cx="166114" cy="199389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850580" y="646145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09" h="41909">
                  <a:moveTo>
                    <a:pt x="26476" y="0"/>
                  </a:moveTo>
                  <a:lnTo>
                    <a:pt x="14921" y="0"/>
                  </a:lnTo>
                  <a:lnTo>
                    <a:pt x="10093" y="2094"/>
                  </a:lnTo>
                  <a:lnTo>
                    <a:pt x="6029" y="6220"/>
                  </a:lnTo>
                  <a:lnTo>
                    <a:pt x="2029" y="10414"/>
                  </a:lnTo>
                  <a:lnTo>
                    <a:pt x="0" y="15303"/>
                  </a:lnTo>
                  <a:lnTo>
                    <a:pt x="0" y="26733"/>
                  </a:lnTo>
                  <a:lnTo>
                    <a:pt x="2029" y="31621"/>
                  </a:lnTo>
                  <a:lnTo>
                    <a:pt x="6029" y="35750"/>
                  </a:lnTo>
                  <a:lnTo>
                    <a:pt x="10093" y="39811"/>
                  </a:lnTo>
                  <a:lnTo>
                    <a:pt x="14921" y="41845"/>
                  </a:lnTo>
                  <a:lnTo>
                    <a:pt x="20634" y="41845"/>
                  </a:lnTo>
                  <a:lnTo>
                    <a:pt x="26476" y="41845"/>
                  </a:lnTo>
                  <a:lnTo>
                    <a:pt x="31431" y="39811"/>
                  </a:lnTo>
                  <a:lnTo>
                    <a:pt x="35556" y="35750"/>
                  </a:lnTo>
                  <a:lnTo>
                    <a:pt x="39621" y="31621"/>
                  </a:lnTo>
                  <a:lnTo>
                    <a:pt x="41654" y="26733"/>
                  </a:lnTo>
                  <a:lnTo>
                    <a:pt x="41654" y="15303"/>
                  </a:lnTo>
                  <a:lnTo>
                    <a:pt x="39621" y="10414"/>
                  </a:lnTo>
                  <a:lnTo>
                    <a:pt x="35556" y="6220"/>
                  </a:lnTo>
                  <a:lnTo>
                    <a:pt x="31431" y="2094"/>
                  </a:lnTo>
                  <a:lnTo>
                    <a:pt x="26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130" cy="7128509"/>
            <a:chOff x="0" y="0"/>
            <a:chExt cx="10692130" cy="71285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692000" cy="712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4276" y="399183"/>
              <a:ext cx="5763895" cy="430530"/>
            </a:xfrm>
            <a:custGeom>
              <a:avLst/>
              <a:gdLst/>
              <a:ahLst/>
              <a:cxnLst/>
              <a:rect l="l" t="t" r="r" b="b"/>
              <a:pathLst>
                <a:path w="5763895" h="430530">
                  <a:moveTo>
                    <a:pt x="456057" y="22860"/>
                  </a:moveTo>
                  <a:lnTo>
                    <a:pt x="327380" y="22860"/>
                  </a:lnTo>
                  <a:lnTo>
                    <a:pt x="245656" y="259461"/>
                  </a:lnTo>
                  <a:lnTo>
                    <a:pt x="241490" y="272288"/>
                  </a:lnTo>
                  <a:lnTo>
                    <a:pt x="237451" y="286194"/>
                  </a:lnTo>
                  <a:lnTo>
                    <a:pt x="233527" y="301180"/>
                  </a:lnTo>
                  <a:lnTo>
                    <a:pt x="229743" y="317284"/>
                  </a:lnTo>
                  <a:lnTo>
                    <a:pt x="228028" y="317284"/>
                  </a:lnTo>
                  <a:lnTo>
                    <a:pt x="218376" y="274269"/>
                  </a:lnTo>
                  <a:lnTo>
                    <a:pt x="132016" y="22860"/>
                  </a:lnTo>
                  <a:lnTo>
                    <a:pt x="0" y="22860"/>
                  </a:lnTo>
                  <a:lnTo>
                    <a:pt x="0" y="423011"/>
                  </a:lnTo>
                  <a:lnTo>
                    <a:pt x="81254" y="423011"/>
                  </a:lnTo>
                  <a:lnTo>
                    <a:pt x="81254" y="201739"/>
                  </a:lnTo>
                  <a:lnTo>
                    <a:pt x="80340" y="153441"/>
                  </a:lnTo>
                  <a:lnTo>
                    <a:pt x="77635" y="97917"/>
                  </a:lnTo>
                  <a:lnTo>
                    <a:pt x="80111" y="97917"/>
                  </a:lnTo>
                  <a:lnTo>
                    <a:pt x="90449" y="146164"/>
                  </a:lnTo>
                  <a:lnTo>
                    <a:pt x="188125" y="423011"/>
                  </a:lnTo>
                  <a:lnTo>
                    <a:pt x="261848" y="423011"/>
                  </a:lnTo>
                  <a:lnTo>
                    <a:pt x="355574" y="150977"/>
                  </a:lnTo>
                  <a:lnTo>
                    <a:pt x="368147" y="97917"/>
                  </a:lnTo>
                  <a:lnTo>
                    <a:pt x="370332" y="97917"/>
                  </a:lnTo>
                  <a:lnTo>
                    <a:pt x="368884" y="120853"/>
                  </a:lnTo>
                  <a:lnTo>
                    <a:pt x="367842" y="142773"/>
                  </a:lnTo>
                  <a:lnTo>
                    <a:pt x="367207" y="163677"/>
                  </a:lnTo>
                  <a:lnTo>
                    <a:pt x="367004" y="183553"/>
                  </a:lnTo>
                  <a:lnTo>
                    <a:pt x="367004" y="423011"/>
                  </a:lnTo>
                  <a:lnTo>
                    <a:pt x="456057" y="423011"/>
                  </a:lnTo>
                  <a:lnTo>
                    <a:pt x="456057" y="22860"/>
                  </a:lnTo>
                  <a:close/>
                </a:path>
                <a:path w="5763895" h="430530">
                  <a:moveTo>
                    <a:pt x="854125" y="276225"/>
                  </a:moveTo>
                  <a:lnTo>
                    <a:pt x="851623" y="245275"/>
                  </a:lnTo>
                  <a:lnTo>
                    <a:pt x="851598" y="244906"/>
                  </a:lnTo>
                  <a:lnTo>
                    <a:pt x="844003" y="216801"/>
                  </a:lnTo>
                  <a:lnTo>
                    <a:pt x="834351" y="197840"/>
                  </a:lnTo>
                  <a:lnTo>
                    <a:pt x="831354" y="191935"/>
                  </a:lnTo>
                  <a:lnTo>
                    <a:pt x="813650" y="170307"/>
                  </a:lnTo>
                  <a:lnTo>
                    <a:pt x="791514" y="152806"/>
                  </a:lnTo>
                  <a:lnTo>
                    <a:pt x="765517" y="140309"/>
                  </a:lnTo>
                  <a:lnTo>
                    <a:pt x="764311" y="140017"/>
                  </a:lnTo>
                  <a:lnTo>
                    <a:pt x="764311" y="277939"/>
                  </a:lnTo>
                  <a:lnTo>
                    <a:pt x="760463" y="313791"/>
                  </a:lnTo>
                  <a:lnTo>
                    <a:pt x="760349" y="314896"/>
                  </a:lnTo>
                  <a:lnTo>
                    <a:pt x="748461" y="341299"/>
                  </a:lnTo>
                  <a:lnTo>
                    <a:pt x="728675" y="357136"/>
                  </a:lnTo>
                  <a:lnTo>
                    <a:pt x="700963" y="362432"/>
                  </a:lnTo>
                  <a:lnTo>
                    <a:pt x="671893" y="357289"/>
                  </a:lnTo>
                  <a:lnTo>
                    <a:pt x="651116" y="341858"/>
                  </a:lnTo>
                  <a:lnTo>
                    <a:pt x="638644" y="316141"/>
                  </a:lnTo>
                  <a:lnTo>
                    <a:pt x="634492" y="280136"/>
                  </a:lnTo>
                  <a:lnTo>
                    <a:pt x="635571" y="261594"/>
                  </a:lnTo>
                  <a:lnTo>
                    <a:pt x="651827" y="219265"/>
                  </a:lnTo>
                  <a:lnTo>
                    <a:pt x="685634" y="199174"/>
                  </a:lnTo>
                  <a:lnTo>
                    <a:pt x="700405" y="197840"/>
                  </a:lnTo>
                  <a:lnTo>
                    <a:pt x="728345" y="202831"/>
                  </a:lnTo>
                  <a:lnTo>
                    <a:pt x="748322" y="217855"/>
                  </a:lnTo>
                  <a:lnTo>
                    <a:pt x="760310" y="242887"/>
                  </a:lnTo>
                  <a:lnTo>
                    <a:pt x="764311" y="277939"/>
                  </a:lnTo>
                  <a:lnTo>
                    <a:pt x="764311" y="140017"/>
                  </a:lnTo>
                  <a:lnTo>
                    <a:pt x="735685" y="132803"/>
                  </a:lnTo>
                  <a:lnTo>
                    <a:pt x="702017" y="130302"/>
                  </a:lnTo>
                  <a:lnTo>
                    <a:pt x="667791" y="132803"/>
                  </a:lnTo>
                  <a:lnTo>
                    <a:pt x="610425" y="152806"/>
                  </a:lnTo>
                  <a:lnTo>
                    <a:pt x="568782" y="192252"/>
                  </a:lnTo>
                  <a:lnTo>
                    <a:pt x="555650" y="217855"/>
                  </a:lnTo>
                  <a:lnTo>
                    <a:pt x="555536" y="218071"/>
                  </a:lnTo>
                  <a:lnTo>
                    <a:pt x="547598" y="247751"/>
                  </a:lnTo>
                  <a:lnTo>
                    <a:pt x="545045" y="280136"/>
                  </a:lnTo>
                  <a:lnTo>
                    <a:pt x="544957" y="281279"/>
                  </a:lnTo>
                  <a:lnTo>
                    <a:pt x="547509" y="313791"/>
                  </a:lnTo>
                  <a:lnTo>
                    <a:pt x="567931" y="368147"/>
                  </a:lnTo>
                  <a:lnTo>
                    <a:pt x="608152" y="407454"/>
                  </a:lnTo>
                  <a:lnTo>
                    <a:pt x="664311" y="427456"/>
                  </a:lnTo>
                  <a:lnTo>
                    <a:pt x="698119" y="429958"/>
                  </a:lnTo>
                  <a:lnTo>
                    <a:pt x="731507" y="427456"/>
                  </a:lnTo>
                  <a:lnTo>
                    <a:pt x="732193" y="427456"/>
                  </a:lnTo>
                  <a:lnTo>
                    <a:pt x="789622" y="406768"/>
                  </a:lnTo>
                  <a:lnTo>
                    <a:pt x="830668" y="366204"/>
                  </a:lnTo>
                  <a:lnTo>
                    <a:pt x="832535" y="362432"/>
                  </a:lnTo>
                  <a:lnTo>
                    <a:pt x="843699" y="339940"/>
                  </a:lnTo>
                  <a:lnTo>
                    <a:pt x="851522" y="309943"/>
                  </a:lnTo>
                  <a:lnTo>
                    <a:pt x="854125" y="276225"/>
                  </a:lnTo>
                  <a:close/>
                </a:path>
                <a:path w="5763895" h="430530">
                  <a:moveTo>
                    <a:pt x="1214577" y="0"/>
                  </a:moveTo>
                  <a:lnTo>
                    <a:pt x="1128090" y="0"/>
                  </a:lnTo>
                  <a:lnTo>
                    <a:pt x="1128090" y="262509"/>
                  </a:lnTo>
                  <a:lnTo>
                    <a:pt x="1128090" y="284035"/>
                  </a:lnTo>
                  <a:lnTo>
                    <a:pt x="1118616" y="329349"/>
                  </a:lnTo>
                  <a:lnTo>
                    <a:pt x="1091869" y="357073"/>
                  </a:lnTo>
                  <a:lnTo>
                    <a:pt x="1080122" y="361162"/>
                  </a:lnTo>
                  <a:lnTo>
                    <a:pt x="1079652" y="361162"/>
                  </a:lnTo>
                  <a:lnTo>
                    <a:pt x="1067511" y="362432"/>
                  </a:lnTo>
                  <a:lnTo>
                    <a:pt x="1023416" y="342049"/>
                  </a:lnTo>
                  <a:lnTo>
                    <a:pt x="1008507" y="301802"/>
                  </a:lnTo>
                  <a:lnTo>
                    <a:pt x="1007516" y="284035"/>
                  </a:lnTo>
                  <a:lnTo>
                    <a:pt x="1008545" y="265036"/>
                  </a:lnTo>
                  <a:lnTo>
                    <a:pt x="1023988" y="220789"/>
                  </a:lnTo>
                  <a:lnTo>
                    <a:pt x="1055941" y="199263"/>
                  </a:lnTo>
                  <a:lnTo>
                    <a:pt x="1069797" y="197840"/>
                  </a:lnTo>
                  <a:lnTo>
                    <a:pt x="1082141" y="198983"/>
                  </a:lnTo>
                  <a:lnTo>
                    <a:pt x="1118971" y="226021"/>
                  </a:lnTo>
                  <a:lnTo>
                    <a:pt x="1128090" y="262509"/>
                  </a:lnTo>
                  <a:lnTo>
                    <a:pt x="1128090" y="0"/>
                  </a:lnTo>
                  <a:lnTo>
                    <a:pt x="1126388" y="0"/>
                  </a:lnTo>
                  <a:lnTo>
                    <a:pt x="1126388" y="169926"/>
                  </a:lnTo>
                  <a:lnTo>
                    <a:pt x="1125334" y="169926"/>
                  </a:lnTo>
                  <a:lnTo>
                    <a:pt x="1112329" y="152565"/>
                  </a:lnTo>
                  <a:lnTo>
                    <a:pt x="1095159" y="140182"/>
                  </a:lnTo>
                  <a:lnTo>
                    <a:pt x="1073823" y="132778"/>
                  </a:lnTo>
                  <a:lnTo>
                    <a:pt x="1048270" y="130302"/>
                  </a:lnTo>
                  <a:lnTo>
                    <a:pt x="1020521" y="132969"/>
                  </a:lnTo>
                  <a:lnTo>
                    <a:pt x="973366" y="154292"/>
                  </a:lnTo>
                  <a:lnTo>
                    <a:pt x="938225" y="196088"/>
                  </a:lnTo>
                  <a:lnTo>
                    <a:pt x="920229" y="252844"/>
                  </a:lnTo>
                  <a:lnTo>
                    <a:pt x="917968" y="286512"/>
                  </a:lnTo>
                  <a:lnTo>
                    <a:pt x="919848" y="315976"/>
                  </a:lnTo>
                  <a:lnTo>
                    <a:pt x="919937" y="317398"/>
                  </a:lnTo>
                  <a:lnTo>
                    <a:pt x="936332" y="371398"/>
                  </a:lnTo>
                  <a:lnTo>
                    <a:pt x="968248" y="408698"/>
                  </a:lnTo>
                  <a:lnTo>
                    <a:pt x="1011364" y="427596"/>
                  </a:lnTo>
                  <a:lnTo>
                    <a:pt x="1036840" y="429958"/>
                  </a:lnTo>
                  <a:lnTo>
                    <a:pt x="1064234" y="427062"/>
                  </a:lnTo>
                  <a:lnTo>
                    <a:pt x="1088123" y="418388"/>
                  </a:lnTo>
                  <a:lnTo>
                    <a:pt x="1108494" y="403923"/>
                  </a:lnTo>
                  <a:lnTo>
                    <a:pt x="1125334" y="383667"/>
                  </a:lnTo>
                  <a:lnTo>
                    <a:pt x="1126388" y="383667"/>
                  </a:lnTo>
                  <a:lnTo>
                    <a:pt x="1126388" y="423011"/>
                  </a:lnTo>
                  <a:lnTo>
                    <a:pt x="1214577" y="423011"/>
                  </a:lnTo>
                  <a:lnTo>
                    <a:pt x="1214577" y="383667"/>
                  </a:lnTo>
                  <a:lnTo>
                    <a:pt x="1214577" y="362432"/>
                  </a:lnTo>
                  <a:lnTo>
                    <a:pt x="1214577" y="197840"/>
                  </a:lnTo>
                  <a:lnTo>
                    <a:pt x="1214577" y="169926"/>
                  </a:lnTo>
                  <a:lnTo>
                    <a:pt x="1214577" y="0"/>
                  </a:lnTo>
                  <a:close/>
                </a:path>
                <a:path w="5763895" h="430530">
                  <a:moveTo>
                    <a:pt x="1569224" y="268135"/>
                  </a:moveTo>
                  <a:lnTo>
                    <a:pt x="1568005" y="251079"/>
                  </a:lnTo>
                  <a:lnTo>
                    <a:pt x="1567116" y="238531"/>
                  </a:lnTo>
                  <a:lnTo>
                    <a:pt x="1567078" y="237985"/>
                  </a:lnTo>
                  <a:lnTo>
                    <a:pt x="1560664" y="211137"/>
                  </a:lnTo>
                  <a:lnTo>
                    <a:pt x="1535023" y="167360"/>
                  </a:lnTo>
                  <a:lnTo>
                    <a:pt x="1493761" y="139585"/>
                  </a:lnTo>
                  <a:lnTo>
                    <a:pt x="1487500" y="137909"/>
                  </a:lnTo>
                  <a:lnTo>
                    <a:pt x="1487500" y="251079"/>
                  </a:lnTo>
                  <a:lnTo>
                    <a:pt x="1382242" y="251079"/>
                  </a:lnTo>
                  <a:lnTo>
                    <a:pt x="1401102" y="207264"/>
                  </a:lnTo>
                  <a:lnTo>
                    <a:pt x="1437779" y="189738"/>
                  </a:lnTo>
                  <a:lnTo>
                    <a:pt x="1459522" y="193586"/>
                  </a:lnTo>
                  <a:lnTo>
                    <a:pt x="1475066" y="205092"/>
                  </a:lnTo>
                  <a:lnTo>
                    <a:pt x="1484388" y="224256"/>
                  </a:lnTo>
                  <a:lnTo>
                    <a:pt x="1487474" y="250875"/>
                  </a:lnTo>
                  <a:lnTo>
                    <a:pt x="1487500" y="251079"/>
                  </a:lnTo>
                  <a:lnTo>
                    <a:pt x="1487500" y="137909"/>
                  </a:lnTo>
                  <a:lnTo>
                    <a:pt x="1467815" y="132626"/>
                  </a:lnTo>
                  <a:lnTo>
                    <a:pt x="1438351" y="130302"/>
                  </a:lnTo>
                  <a:lnTo>
                    <a:pt x="1409395" y="132892"/>
                  </a:lnTo>
                  <a:lnTo>
                    <a:pt x="1358633" y="153644"/>
                  </a:lnTo>
                  <a:lnTo>
                    <a:pt x="1318704" y="194475"/>
                  </a:lnTo>
                  <a:lnTo>
                    <a:pt x="1298054" y="250875"/>
                  </a:lnTo>
                  <a:lnTo>
                    <a:pt x="1295476" y="284607"/>
                  </a:lnTo>
                  <a:lnTo>
                    <a:pt x="1297863" y="317017"/>
                  </a:lnTo>
                  <a:lnTo>
                    <a:pt x="1316977" y="370522"/>
                  </a:lnTo>
                  <a:lnTo>
                    <a:pt x="1354747" y="408381"/>
                  </a:lnTo>
                  <a:lnTo>
                    <a:pt x="1408468" y="427570"/>
                  </a:lnTo>
                  <a:lnTo>
                    <a:pt x="1441107" y="429958"/>
                  </a:lnTo>
                  <a:lnTo>
                    <a:pt x="1471333" y="428637"/>
                  </a:lnTo>
                  <a:lnTo>
                    <a:pt x="1498561" y="424675"/>
                  </a:lnTo>
                  <a:lnTo>
                    <a:pt x="1522806" y="418071"/>
                  </a:lnTo>
                  <a:lnTo>
                    <a:pt x="1544078" y="408813"/>
                  </a:lnTo>
                  <a:lnTo>
                    <a:pt x="1544078" y="367474"/>
                  </a:lnTo>
                  <a:lnTo>
                    <a:pt x="1544078" y="345186"/>
                  </a:lnTo>
                  <a:lnTo>
                    <a:pt x="1525498" y="354939"/>
                  </a:lnTo>
                  <a:lnTo>
                    <a:pt x="1505496" y="361911"/>
                  </a:lnTo>
                  <a:lnTo>
                    <a:pt x="1484071" y="366090"/>
                  </a:lnTo>
                  <a:lnTo>
                    <a:pt x="1461211" y="367474"/>
                  </a:lnTo>
                  <a:lnTo>
                    <a:pt x="1428597" y="363588"/>
                  </a:lnTo>
                  <a:lnTo>
                    <a:pt x="1404645" y="351917"/>
                  </a:lnTo>
                  <a:lnTo>
                    <a:pt x="1389380" y="332473"/>
                  </a:lnTo>
                  <a:lnTo>
                    <a:pt x="1382814" y="305282"/>
                  </a:lnTo>
                  <a:lnTo>
                    <a:pt x="1569224" y="305282"/>
                  </a:lnTo>
                  <a:lnTo>
                    <a:pt x="1569224" y="268135"/>
                  </a:lnTo>
                  <a:close/>
                </a:path>
                <a:path w="5763895" h="430530">
                  <a:moveTo>
                    <a:pt x="1733461" y="0"/>
                  </a:moveTo>
                  <a:lnTo>
                    <a:pt x="1645348" y="0"/>
                  </a:lnTo>
                  <a:lnTo>
                    <a:pt x="1645348" y="423011"/>
                  </a:lnTo>
                  <a:lnTo>
                    <a:pt x="1733461" y="423011"/>
                  </a:lnTo>
                  <a:lnTo>
                    <a:pt x="1733461" y="0"/>
                  </a:lnTo>
                  <a:close/>
                </a:path>
                <a:path w="5763895" h="430530">
                  <a:moveTo>
                    <a:pt x="2102853" y="137261"/>
                  </a:moveTo>
                  <a:lnTo>
                    <a:pt x="2014943" y="137261"/>
                  </a:lnTo>
                  <a:lnTo>
                    <a:pt x="2014943" y="300799"/>
                  </a:lnTo>
                  <a:lnTo>
                    <a:pt x="2014067" y="314286"/>
                  </a:lnTo>
                  <a:lnTo>
                    <a:pt x="1993036" y="353110"/>
                  </a:lnTo>
                  <a:lnTo>
                    <a:pt x="1962835" y="362432"/>
                  </a:lnTo>
                  <a:lnTo>
                    <a:pt x="1941830" y="358635"/>
                  </a:lnTo>
                  <a:lnTo>
                    <a:pt x="1926831" y="347281"/>
                  </a:lnTo>
                  <a:lnTo>
                    <a:pt x="1917827" y="328358"/>
                  </a:lnTo>
                  <a:lnTo>
                    <a:pt x="1914829" y="301853"/>
                  </a:lnTo>
                  <a:lnTo>
                    <a:pt x="1914829" y="137261"/>
                  </a:lnTo>
                  <a:lnTo>
                    <a:pt x="1826920" y="137261"/>
                  </a:lnTo>
                  <a:lnTo>
                    <a:pt x="1826920" y="309664"/>
                  </a:lnTo>
                  <a:lnTo>
                    <a:pt x="1833118" y="362292"/>
                  </a:lnTo>
                  <a:lnTo>
                    <a:pt x="1851723" y="399884"/>
                  </a:lnTo>
                  <a:lnTo>
                    <a:pt x="1882775" y="422440"/>
                  </a:lnTo>
                  <a:lnTo>
                    <a:pt x="1926259" y="429958"/>
                  </a:lnTo>
                  <a:lnTo>
                    <a:pt x="1952231" y="426796"/>
                  </a:lnTo>
                  <a:lnTo>
                    <a:pt x="1975434" y="417322"/>
                  </a:lnTo>
                  <a:lnTo>
                    <a:pt x="1995893" y="401548"/>
                  </a:lnTo>
                  <a:lnTo>
                    <a:pt x="2013610" y="379476"/>
                  </a:lnTo>
                  <a:lnTo>
                    <a:pt x="2014943" y="379476"/>
                  </a:lnTo>
                  <a:lnTo>
                    <a:pt x="2014943" y="423011"/>
                  </a:lnTo>
                  <a:lnTo>
                    <a:pt x="2102853" y="423011"/>
                  </a:lnTo>
                  <a:lnTo>
                    <a:pt x="2102853" y="137261"/>
                  </a:lnTo>
                  <a:close/>
                </a:path>
                <a:path w="5763895" h="430530">
                  <a:moveTo>
                    <a:pt x="2288908" y="0"/>
                  </a:moveTo>
                  <a:lnTo>
                    <a:pt x="2200795" y="0"/>
                  </a:lnTo>
                  <a:lnTo>
                    <a:pt x="2200795" y="423011"/>
                  </a:lnTo>
                  <a:lnTo>
                    <a:pt x="2288908" y="423011"/>
                  </a:lnTo>
                  <a:lnTo>
                    <a:pt x="2288908" y="0"/>
                  </a:lnTo>
                  <a:close/>
                </a:path>
                <a:path w="5763895" h="430530">
                  <a:moveTo>
                    <a:pt x="2800400" y="0"/>
                  </a:moveTo>
                  <a:lnTo>
                    <a:pt x="2713913" y="0"/>
                  </a:lnTo>
                  <a:lnTo>
                    <a:pt x="2713913" y="262509"/>
                  </a:lnTo>
                  <a:lnTo>
                    <a:pt x="2713913" y="284035"/>
                  </a:lnTo>
                  <a:lnTo>
                    <a:pt x="2704427" y="329349"/>
                  </a:lnTo>
                  <a:lnTo>
                    <a:pt x="2677693" y="357073"/>
                  </a:lnTo>
                  <a:lnTo>
                    <a:pt x="2665933" y="361162"/>
                  </a:lnTo>
                  <a:lnTo>
                    <a:pt x="2665463" y="361162"/>
                  </a:lnTo>
                  <a:lnTo>
                    <a:pt x="2653334" y="362432"/>
                  </a:lnTo>
                  <a:lnTo>
                    <a:pt x="2609227" y="342049"/>
                  </a:lnTo>
                  <a:lnTo>
                    <a:pt x="2594318" y="301802"/>
                  </a:lnTo>
                  <a:lnTo>
                    <a:pt x="2593327" y="284035"/>
                  </a:lnTo>
                  <a:lnTo>
                    <a:pt x="2594356" y="265036"/>
                  </a:lnTo>
                  <a:lnTo>
                    <a:pt x="2609799" y="220789"/>
                  </a:lnTo>
                  <a:lnTo>
                    <a:pt x="2641765" y="199263"/>
                  </a:lnTo>
                  <a:lnTo>
                    <a:pt x="2655620" y="197840"/>
                  </a:lnTo>
                  <a:lnTo>
                    <a:pt x="2667952" y="198983"/>
                  </a:lnTo>
                  <a:lnTo>
                    <a:pt x="2704782" y="226021"/>
                  </a:lnTo>
                  <a:lnTo>
                    <a:pt x="2713913" y="262509"/>
                  </a:lnTo>
                  <a:lnTo>
                    <a:pt x="2713913" y="0"/>
                  </a:lnTo>
                  <a:lnTo>
                    <a:pt x="2712199" y="0"/>
                  </a:lnTo>
                  <a:lnTo>
                    <a:pt x="2712199" y="169926"/>
                  </a:lnTo>
                  <a:lnTo>
                    <a:pt x="2711145" y="169926"/>
                  </a:lnTo>
                  <a:lnTo>
                    <a:pt x="2698140" y="152565"/>
                  </a:lnTo>
                  <a:lnTo>
                    <a:pt x="2680970" y="140182"/>
                  </a:lnTo>
                  <a:lnTo>
                    <a:pt x="2659634" y="132778"/>
                  </a:lnTo>
                  <a:lnTo>
                    <a:pt x="2634094" y="130302"/>
                  </a:lnTo>
                  <a:lnTo>
                    <a:pt x="2606332" y="132969"/>
                  </a:lnTo>
                  <a:lnTo>
                    <a:pt x="2559189" y="154292"/>
                  </a:lnTo>
                  <a:lnTo>
                    <a:pt x="2524036" y="196088"/>
                  </a:lnTo>
                  <a:lnTo>
                    <a:pt x="2506040" y="252844"/>
                  </a:lnTo>
                  <a:lnTo>
                    <a:pt x="2503792" y="286512"/>
                  </a:lnTo>
                  <a:lnTo>
                    <a:pt x="2505659" y="315976"/>
                  </a:lnTo>
                  <a:lnTo>
                    <a:pt x="2505748" y="317398"/>
                  </a:lnTo>
                  <a:lnTo>
                    <a:pt x="2522156" y="371398"/>
                  </a:lnTo>
                  <a:lnTo>
                    <a:pt x="2554071" y="408698"/>
                  </a:lnTo>
                  <a:lnTo>
                    <a:pt x="2597175" y="427596"/>
                  </a:lnTo>
                  <a:lnTo>
                    <a:pt x="2622664" y="429958"/>
                  </a:lnTo>
                  <a:lnTo>
                    <a:pt x="2650058" y="427062"/>
                  </a:lnTo>
                  <a:lnTo>
                    <a:pt x="2673947" y="418388"/>
                  </a:lnTo>
                  <a:lnTo>
                    <a:pt x="2694305" y="403923"/>
                  </a:lnTo>
                  <a:lnTo>
                    <a:pt x="2711145" y="383667"/>
                  </a:lnTo>
                  <a:lnTo>
                    <a:pt x="2712199" y="383667"/>
                  </a:lnTo>
                  <a:lnTo>
                    <a:pt x="2712199" y="423011"/>
                  </a:lnTo>
                  <a:lnTo>
                    <a:pt x="2800400" y="423011"/>
                  </a:lnTo>
                  <a:lnTo>
                    <a:pt x="2800400" y="383667"/>
                  </a:lnTo>
                  <a:lnTo>
                    <a:pt x="2800400" y="362432"/>
                  </a:lnTo>
                  <a:lnTo>
                    <a:pt x="2800400" y="197840"/>
                  </a:lnTo>
                  <a:lnTo>
                    <a:pt x="2800400" y="169926"/>
                  </a:lnTo>
                  <a:lnTo>
                    <a:pt x="2800400" y="0"/>
                  </a:lnTo>
                  <a:close/>
                </a:path>
                <a:path w="5763895" h="430530">
                  <a:moveTo>
                    <a:pt x="3155035" y="268135"/>
                  </a:moveTo>
                  <a:lnTo>
                    <a:pt x="3153829" y="251079"/>
                  </a:lnTo>
                  <a:lnTo>
                    <a:pt x="3152927" y="238531"/>
                  </a:lnTo>
                  <a:lnTo>
                    <a:pt x="3152889" y="237985"/>
                  </a:lnTo>
                  <a:lnTo>
                    <a:pt x="3136760" y="189738"/>
                  </a:lnTo>
                  <a:lnTo>
                    <a:pt x="3101987" y="151155"/>
                  </a:lnTo>
                  <a:lnTo>
                    <a:pt x="3073311" y="137909"/>
                  </a:lnTo>
                  <a:lnTo>
                    <a:pt x="3073311" y="251079"/>
                  </a:lnTo>
                  <a:lnTo>
                    <a:pt x="2968053" y="251079"/>
                  </a:lnTo>
                  <a:lnTo>
                    <a:pt x="2986925" y="207264"/>
                  </a:lnTo>
                  <a:lnTo>
                    <a:pt x="3023590" y="189738"/>
                  </a:lnTo>
                  <a:lnTo>
                    <a:pt x="3045345" y="193586"/>
                  </a:lnTo>
                  <a:lnTo>
                    <a:pt x="3060877" y="205092"/>
                  </a:lnTo>
                  <a:lnTo>
                    <a:pt x="3070199" y="224256"/>
                  </a:lnTo>
                  <a:lnTo>
                    <a:pt x="3073285" y="250875"/>
                  </a:lnTo>
                  <a:lnTo>
                    <a:pt x="3073311" y="251079"/>
                  </a:lnTo>
                  <a:lnTo>
                    <a:pt x="3073311" y="137909"/>
                  </a:lnTo>
                  <a:lnTo>
                    <a:pt x="3053626" y="132626"/>
                  </a:lnTo>
                  <a:lnTo>
                    <a:pt x="3024162" y="130302"/>
                  </a:lnTo>
                  <a:lnTo>
                    <a:pt x="2995206" y="132892"/>
                  </a:lnTo>
                  <a:lnTo>
                    <a:pt x="2944457" y="153644"/>
                  </a:lnTo>
                  <a:lnTo>
                    <a:pt x="2904515" y="194475"/>
                  </a:lnTo>
                  <a:lnTo>
                    <a:pt x="2883865" y="250875"/>
                  </a:lnTo>
                  <a:lnTo>
                    <a:pt x="2881287" y="284607"/>
                  </a:lnTo>
                  <a:lnTo>
                    <a:pt x="2883674" y="317017"/>
                  </a:lnTo>
                  <a:lnTo>
                    <a:pt x="2902788" y="370522"/>
                  </a:lnTo>
                  <a:lnTo>
                    <a:pt x="2940558" y="408381"/>
                  </a:lnTo>
                  <a:lnTo>
                    <a:pt x="2994279" y="427570"/>
                  </a:lnTo>
                  <a:lnTo>
                    <a:pt x="3026930" y="429958"/>
                  </a:lnTo>
                  <a:lnTo>
                    <a:pt x="3057144" y="428637"/>
                  </a:lnTo>
                  <a:lnTo>
                    <a:pt x="3084372" y="424675"/>
                  </a:lnTo>
                  <a:lnTo>
                    <a:pt x="3108617" y="418071"/>
                  </a:lnTo>
                  <a:lnTo>
                    <a:pt x="3129889" y="408813"/>
                  </a:lnTo>
                  <a:lnTo>
                    <a:pt x="3129889" y="367474"/>
                  </a:lnTo>
                  <a:lnTo>
                    <a:pt x="3129889" y="345186"/>
                  </a:lnTo>
                  <a:lnTo>
                    <a:pt x="3111309" y="354939"/>
                  </a:lnTo>
                  <a:lnTo>
                    <a:pt x="3091307" y="361911"/>
                  </a:lnTo>
                  <a:lnTo>
                    <a:pt x="3069882" y="366090"/>
                  </a:lnTo>
                  <a:lnTo>
                    <a:pt x="3047022" y="367474"/>
                  </a:lnTo>
                  <a:lnTo>
                    <a:pt x="3014408" y="363588"/>
                  </a:lnTo>
                  <a:lnTo>
                    <a:pt x="2990469" y="351917"/>
                  </a:lnTo>
                  <a:lnTo>
                    <a:pt x="2975203" y="332473"/>
                  </a:lnTo>
                  <a:lnTo>
                    <a:pt x="2968637" y="305282"/>
                  </a:lnTo>
                  <a:lnTo>
                    <a:pt x="3155035" y="305282"/>
                  </a:lnTo>
                  <a:lnTo>
                    <a:pt x="3155035" y="268135"/>
                  </a:lnTo>
                  <a:close/>
                </a:path>
                <a:path w="5763895" h="430530">
                  <a:moveTo>
                    <a:pt x="3674338" y="303568"/>
                  </a:moveTo>
                  <a:lnTo>
                    <a:pt x="3659949" y="253492"/>
                  </a:lnTo>
                  <a:lnTo>
                    <a:pt x="3618954" y="218668"/>
                  </a:lnTo>
                  <a:lnTo>
                    <a:pt x="3580523" y="208127"/>
                  </a:lnTo>
                  <a:lnTo>
                    <a:pt x="3580523" y="206984"/>
                  </a:lnTo>
                  <a:lnTo>
                    <a:pt x="3624783" y="184480"/>
                  </a:lnTo>
                  <a:lnTo>
                    <a:pt x="3652951" y="146964"/>
                  </a:lnTo>
                  <a:lnTo>
                    <a:pt x="3658438" y="116586"/>
                  </a:lnTo>
                  <a:lnTo>
                    <a:pt x="3656190" y="95542"/>
                  </a:lnTo>
                  <a:lnTo>
                    <a:pt x="3653891" y="89255"/>
                  </a:lnTo>
                  <a:lnTo>
                    <a:pt x="3649434" y="76974"/>
                  </a:lnTo>
                  <a:lnTo>
                    <a:pt x="3638181" y="60934"/>
                  </a:lnTo>
                  <a:lnTo>
                    <a:pt x="3622433" y="47434"/>
                  </a:lnTo>
                  <a:lnTo>
                    <a:pt x="3602494" y="36690"/>
                  </a:lnTo>
                  <a:lnTo>
                    <a:pt x="3579469" y="29260"/>
                  </a:lnTo>
                  <a:lnTo>
                    <a:pt x="3579469" y="302425"/>
                  </a:lnTo>
                  <a:lnTo>
                    <a:pt x="3578364" y="314337"/>
                  </a:lnTo>
                  <a:lnTo>
                    <a:pt x="3552037" y="348424"/>
                  </a:lnTo>
                  <a:lnTo>
                    <a:pt x="3512794" y="356616"/>
                  </a:lnTo>
                  <a:lnTo>
                    <a:pt x="3463937" y="356616"/>
                  </a:lnTo>
                  <a:lnTo>
                    <a:pt x="3463937" y="251079"/>
                  </a:lnTo>
                  <a:lnTo>
                    <a:pt x="3513277" y="251079"/>
                  </a:lnTo>
                  <a:lnTo>
                    <a:pt x="3552406" y="258800"/>
                  </a:lnTo>
                  <a:lnTo>
                    <a:pt x="3578377" y="291084"/>
                  </a:lnTo>
                  <a:lnTo>
                    <a:pt x="3579469" y="302425"/>
                  </a:lnTo>
                  <a:lnTo>
                    <a:pt x="3579469" y="29260"/>
                  </a:lnTo>
                  <a:lnTo>
                    <a:pt x="3578695" y="29006"/>
                  </a:lnTo>
                  <a:lnTo>
                    <a:pt x="3563569" y="26492"/>
                  </a:lnTo>
                  <a:lnTo>
                    <a:pt x="3563569" y="133350"/>
                  </a:lnTo>
                  <a:lnTo>
                    <a:pt x="3562566" y="144564"/>
                  </a:lnTo>
                  <a:lnTo>
                    <a:pt x="3538715" y="176530"/>
                  </a:lnTo>
                  <a:lnTo>
                    <a:pt x="3503561" y="184124"/>
                  </a:lnTo>
                  <a:lnTo>
                    <a:pt x="3463937" y="184124"/>
                  </a:lnTo>
                  <a:lnTo>
                    <a:pt x="3463937" y="89255"/>
                  </a:lnTo>
                  <a:lnTo>
                    <a:pt x="3497656" y="89255"/>
                  </a:lnTo>
                  <a:lnTo>
                    <a:pt x="3526472" y="91998"/>
                  </a:lnTo>
                  <a:lnTo>
                    <a:pt x="3547072" y="100266"/>
                  </a:lnTo>
                  <a:lnTo>
                    <a:pt x="3559441" y="114046"/>
                  </a:lnTo>
                  <a:lnTo>
                    <a:pt x="3563569" y="133350"/>
                  </a:lnTo>
                  <a:lnTo>
                    <a:pt x="3563569" y="26492"/>
                  </a:lnTo>
                  <a:lnTo>
                    <a:pt x="3551021" y="24396"/>
                  </a:lnTo>
                  <a:lnTo>
                    <a:pt x="3519462" y="22860"/>
                  </a:lnTo>
                  <a:lnTo>
                    <a:pt x="3373729" y="22860"/>
                  </a:lnTo>
                  <a:lnTo>
                    <a:pt x="3373729" y="423011"/>
                  </a:lnTo>
                  <a:lnTo>
                    <a:pt x="3527564" y="423011"/>
                  </a:lnTo>
                  <a:lnTo>
                    <a:pt x="3588423" y="414947"/>
                  </a:lnTo>
                  <a:lnTo>
                    <a:pt x="3635006" y="390817"/>
                  </a:lnTo>
                  <a:lnTo>
                    <a:pt x="3662235" y="356616"/>
                  </a:lnTo>
                  <a:lnTo>
                    <a:pt x="3671874" y="329641"/>
                  </a:lnTo>
                  <a:lnTo>
                    <a:pt x="3674338" y="303568"/>
                  </a:lnTo>
                  <a:close/>
                </a:path>
                <a:path w="5763895" h="430530">
                  <a:moveTo>
                    <a:pt x="4026687" y="137261"/>
                  </a:moveTo>
                  <a:lnTo>
                    <a:pt x="3938778" y="137261"/>
                  </a:lnTo>
                  <a:lnTo>
                    <a:pt x="3938778" y="300799"/>
                  </a:lnTo>
                  <a:lnTo>
                    <a:pt x="3937901" y="314286"/>
                  </a:lnTo>
                  <a:lnTo>
                    <a:pt x="3916870" y="353110"/>
                  </a:lnTo>
                  <a:lnTo>
                    <a:pt x="3886670" y="362432"/>
                  </a:lnTo>
                  <a:lnTo>
                    <a:pt x="3865676" y="358635"/>
                  </a:lnTo>
                  <a:lnTo>
                    <a:pt x="3850665" y="347281"/>
                  </a:lnTo>
                  <a:lnTo>
                    <a:pt x="3841673" y="328358"/>
                  </a:lnTo>
                  <a:lnTo>
                    <a:pt x="3838664" y="301853"/>
                  </a:lnTo>
                  <a:lnTo>
                    <a:pt x="3838664" y="137261"/>
                  </a:lnTo>
                  <a:lnTo>
                    <a:pt x="3750754" y="137261"/>
                  </a:lnTo>
                  <a:lnTo>
                    <a:pt x="3750754" y="309664"/>
                  </a:lnTo>
                  <a:lnTo>
                    <a:pt x="3756952" y="362292"/>
                  </a:lnTo>
                  <a:lnTo>
                    <a:pt x="3775570" y="399884"/>
                  </a:lnTo>
                  <a:lnTo>
                    <a:pt x="3806609" y="422440"/>
                  </a:lnTo>
                  <a:lnTo>
                    <a:pt x="3850094" y="429958"/>
                  </a:lnTo>
                  <a:lnTo>
                    <a:pt x="3876065" y="426796"/>
                  </a:lnTo>
                  <a:lnTo>
                    <a:pt x="3899268" y="417322"/>
                  </a:lnTo>
                  <a:lnTo>
                    <a:pt x="3919728" y="401548"/>
                  </a:lnTo>
                  <a:lnTo>
                    <a:pt x="3937444" y="379476"/>
                  </a:lnTo>
                  <a:lnTo>
                    <a:pt x="3938778" y="379476"/>
                  </a:lnTo>
                  <a:lnTo>
                    <a:pt x="3938778" y="423011"/>
                  </a:lnTo>
                  <a:lnTo>
                    <a:pt x="4026687" y="423011"/>
                  </a:lnTo>
                  <a:lnTo>
                    <a:pt x="4026687" y="137261"/>
                  </a:lnTo>
                  <a:close/>
                </a:path>
                <a:path w="5763895" h="430530">
                  <a:moveTo>
                    <a:pt x="4325226" y="335661"/>
                  </a:moveTo>
                  <a:lnTo>
                    <a:pt x="4316781" y="298069"/>
                  </a:lnTo>
                  <a:lnTo>
                    <a:pt x="4286631" y="268300"/>
                  </a:lnTo>
                  <a:lnTo>
                    <a:pt x="4247985" y="251079"/>
                  </a:lnTo>
                  <a:lnTo>
                    <a:pt x="4221696" y="242417"/>
                  </a:lnTo>
                  <a:lnTo>
                    <a:pt x="4215689" y="240030"/>
                  </a:lnTo>
                  <a:lnTo>
                    <a:pt x="4204830" y="234607"/>
                  </a:lnTo>
                  <a:lnTo>
                    <a:pt x="4200550" y="231368"/>
                  </a:lnTo>
                  <a:lnTo>
                    <a:pt x="4193781" y="223939"/>
                  </a:lnTo>
                  <a:lnTo>
                    <a:pt x="4192168" y="219456"/>
                  </a:lnTo>
                  <a:lnTo>
                    <a:pt x="4192168" y="210413"/>
                  </a:lnTo>
                  <a:lnTo>
                    <a:pt x="4228744" y="190309"/>
                  </a:lnTo>
                  <a:lnTo>
                    <a:pt x="4243806" y="190614"/>
                  </a:lnTo>
                  <a:lnTo>
                    <a:pt x="4281500" y="197904"/>
                  </a:lnTo>
                  <a:lnTo>
                    <a:pt x="4307992" y="209842"/>
                  </a:lnTo>
                  <a:lnTo>
                    <a:pt x="4307992" y="141732"/>
                  </a:lnTo>
                  <a:lnTo>
                    <a:pt x="4269410" y="133261"/>
                  </a:lnTo>
                  <a:lnTo>
                    <a:pt x="4230929" y="130302"/>
                  </a:lnTo>
                  <a:lnTo>
                    <a:pt x="4218902" y="130632"/>
                  </a:lnTo>
                  <a:lnTo>
                    <a:pt x="4173258" y="138391"/>
                  </a:lnTo>
                  <a:lnTo>
                    <a:pt x="4135971" y="157530"/>
                  </a:lnTo>
                  <a:lnTo>
                    <a:pt x="4111777" y="189001"/>
                  </a:lnTo>
                  <a:lnTo>
                    <a:pt x="4105872" y="221272"/>
                  </a:lnTo>
                  <a:lnTo>
                    <a:pt x="4106164" y="229755"/>
                  </a:lnTo>
                  <a:lnTo>
                    <a:pt x="4119765" y="269176"/>
                  </a:lnTo>
                  <a:lnTo>
                    <a:pt x="4152430" y="295071"/>
                  </a:lnTo>
                  <a:lnTo>
                    <a:pt x="4190073" y="310515"/>
                  </a:lnTo>
                  <a:lnTo>
                    <a:pt x="4205313" y="314998"/>
                  </a:lnTo>
                  <a:lnTo>
                    <a:pt x="4212361" y="317563"/>
                  </a:lnTo>
                  <a:lnTo>
                    <a:pt x="4225214" y="323088"/>
                  </a:lnTo>
                  <a:lnTo>
                    <a:pt x="4230459" y="326326"/>
                  </a:lnTo>
                  <a:lnTo>
                    <a:pt x="4238650" y="333756"/>
                  </a:lnTo>
                  <a:lnTo>
                    <a:pt x="4240644" y="338429"/>
                  </a:lnTo>
                  <a:lnTo>
                    <a:pt x="4240644" y="352806"/>
                  </a:lnTo>
                  <a:lnTo>
                    <a:pt x="4201274" y="369557"/>
                  </a:lnTo>
                  <a:lnTo>
                    <a:pt x="4190161" y="369951"/>
                  </a:lnTo>
                  <a:lnTo>
                    <a:pt x="4180382" y="369557"/>
                  </a:lnTo>
                  <a:lnTo>
                    <a:pt x="4138498" y="359943"/>
                  </a:lnTo>
                  <a:lnTo>
                    <a:pt x="4105872" y="344043"/>
                  </a:lnTo>
                  <a:lnTo>
                    <a:pt x="4105872" y="415480"/>
                  </a:lnTo>
                  <a:lnTo>
                    <a:pt x="4126433" y="421805"/>
                  </a:lnTo>
                  <a:lnTo>
                    <a:pt x="4147832" y="426326"/>
                  </a:lnTo>
                  <a:lnTo>
                    <a:pt x="4170083" y="429056"/>
                  </a:lnTo>
                  <a:lnTo>
                    <a:pt x="4193209" y="429958"/>
                  </a:lnTo>
                  <a:lnTo>
                    <a:pt x="4205948" y="429641"/>
                  </a:lnTo>
                  <a:lnTo>
                    <a:pt x="4254335" y="421855"/>
                  </a:lnTo>
                  <a:lnTo>
                    <a:pt x="4293616" y="402285"/>
                  </a:lnTo>
                  <a:lnTo>
                    <a:pt x="4319041" y="369633"/>
                  </a:lnTo>
                  <a:lnTo>
                    <a:pt x="4324553" y="347916"/>
                  </a:lnTo>
                  <a:lnTo>
                    <a:pt x="4325226" y="335661"/>
                  </a:lnTo>
                  <a:close/>
                </a:path>
                <a:path w="5763895" h="430530">
                  <a:moveTo>
                    <a:pt x="4487850" y="137261"/>
                  </a:moveTo>
                  <a:lnTo>
                    <a:pt x="4399737" y="137261"/>
                  </a:lnTo>
                  <a:lnTo>
                    <a:pt x="4399737" y="423011"/>
                  </a:lnTo>
                  <a:lnTo>
                    <a:pt x="4487850" y="423011"/>
                  </a:lnTo>
                  <a:lnTo>
                    <a:pt x="4487850" y="137261"/>
                  </a:lnTo>
                  <a:close/>
                </a:path>
                <a:path w="5763895" h="430530">
                  <a:moveTo>
                    <a:pt x="4495177" y="46291"/>
                  </a:moveTo>
                  <a:lnTo>
                    <a:pt x="4473486" y="8407"/>
                  </a:lnTo>
                  <a:lnTo>
                    <a:pt x="4444314" y="1333"/>
                  </a:lnTo>
                  <a:lnTo>
                    <a:pt x="4433671" y="2120"/>
                  </a:lnTo>
                  <a:lnTo>
                    <a:pt x="4397121" y="28282"/>
                  </a:lnTo>
                  <a:lnTo>
                    <a:pt x="4393552" y="46291"/>
                  </a:lnTo>
                  <a:lnTo>
                    <a:pt x="4394441" y="55549"/>
                  </a:lnTo>
                  <a:lnTo>
                    <a:pt x="4424235" y="88811"/>
                  </a:lnTo>
                  <a:lnTo>
                    <a:pt x="4424413" y="88811"/>
                  </a:lnTo>
                  <a:lnTo>
                    <a:pt x="4433748" y="91211"/>
                  </a:lnTo>
                  <a:lnTo>
                    <a:pt x="4433938" y="91211"/>
                  </a:lnTo>
                  <a:lnTo>
                    <a:pt x="4444314" y="92011"/>
                  </a:lnTo>
                  <a:lnTo>
                    <a:pt x="4455122" y="91211"/>
                  </a:lnTo>
                  <a:lnTo>
                    <a:pt x="4491634" y="64554"/>
                  </a:lnTo>
                  <a:lnTo>
                    <a:pt x="4494288" y="55867"/>
                  </a:lnTo>
                  <a:lnTo>
                    <a:pt x="4495177" y="46291"/>
                  </a:lnTo>
                  <a:close/>
                </a:path>
                <a:path w="5763895" h="430530">
                  <a:moveTo>
                    <a:pt x="4861725" y="248031"/>
                  </a:moveTo>
                  <a:lnTo>
                    <a:pt x="4855794" y="196532"/>
                  </a:lnTo>
                  <a:lnTo>
                    <a:pt x="4838001" y="159740"/>
                  </a:lnTo>
                  <a:lnTo>
                    <a:pt x="4808359" y="137668"/>
                  </a:lnTo>
                  <a:lnTo>
                    <a:pt x="4766856" y="130302"/>
                  </a:lnTo>
                  <a:lnTo>
                    <a:pt x="4738509" y="133553"/>
                  </a:lnTo>
                  <a:lnTo>
                    <a:pt x="4713770" y="143332"/>
                  </a:lnTo>
                  <a:lnTo>
                    <a:pt x="4692612" y="159639"/>
                  </a:lnTo>
                  <a:lnTo>
                    <a:pt x="4675035" y="182499"/>
                  </a:lnTo>
                  <a:lnTo>
                    <a:pt x="4673892" y="182499"/>
                  </a:lnTo>
                  <a:lnTo>
                    <a:pt x="4673892" y="137261"/>
                  </a:lnTo>
                  <a:lnTo>
                    <a:pt x="4585779" y="137261"/>
                  </a:lnTo>
                  <a:lnTo>
                    <a:pt x="4585779" y="423011"/>
                  </a:lnTo>
                  <a:lnTo>
                    <a:pt x="4673892" y="423011"/>
                  </a:lnTo>
                  <a:lnTo>
                    <a:pt x="4673892" y="260032"/>
                  </a:lnTo>
                  <a:lnTo>
                    <a:pt x="4674819" y="247103"/>
                  </a:lnTo>
                  <a:lnTo>
                    <a:pt x="4696625" y="207683"/>
                  </a:lnTo>
                  <a:lnTo>
                    <a:pt x="4726368" y="197840"/>
                  </a:lnTo>
                  <a:lnTo>
                    <a:pt x="4747120" y="201980"/>
                  </a:lnTo>
                  <a:lnTo>
                    <a:pt x="4761954" y="214426"/>
                  </a:lnTo>
                  <a:lnTo>
                    <a:pt x="4770844" y="235165"/>
                  </a:lnTo>
                  <a:lnTo>
                    <a:pt x="4773803" y="264223"/>
                  </a:lnTo>
                  <a:lnTo>
                    <a:pt x="4773803" y="423011"/>
                  </a:lnTo>
                  <a:lnTo>
                    <a:pt x="4861725" y="423011"/>
                  </a:lnTo>
                  <a:lnTo>
                    <a:pt x="4861725" y="248031"/>
                  </a:lnTo>
                  <a:close/>
                </a:path>
                <a:path w="5763895" h="430530">
                  <a:moveTo>
                    <a:pt x="5211889" y="268135"/>
                  </a:moveTo>
                  <a:lnTo>
                    <a:pt x="5210670" y="251079"/>
                  </a:lnTo>
                  <a:lnTo>
                    <a:pt x="5209781" y="238531"/>
                  </a:lnTo>
                  <a:lnTo>
                    <a:pt x="5209743" y="237985"/>
                  </a:lnTo>
                  <a:lnTo>
                    <a:pt x="5203329" y="211137"/>
                  </a:lnTo>
                  <a:lnTo>
                    <a:pt x="5177688" y="167360"/>
                  </a:lnTo>
                  <a:lnTo>
                    <a:pt x="5136426" y="139585"/>
                  </a:lnTo>
                  <a:lnTo>
                    <a:pt x="5130165" y="137909"/>
                  </a:lnTo>
                  <a:lnTo>
                    <a:pt x="5130165" y="251079"/>
                  </a:lnTo>
                  <a:lnTo>
                    <a:pt x="5024907" y="251079"/>
                  </a:lnTo>
                  <a:lnTo>
                    <a:pt x="5043767" y="207264"/>
                  </a:lnTo>
                  <a:lnTo>
                    <a:pt x="5080444" y="189738"/>
                  </a:lnTo>
                  <a:lnTo>
                    <a:pt x="5102187" y="193586"/>
                  </a:lnTo>
                  <a:lnTo>
                    <a:pt x="5117731" y="205092"/>
                  </a:lnTo>
                  <a:lnTo>
                    <a:pt x="5127053" y="224256"/>
                  </a:lnTo>
                  <a:lnTo>
                    <a:pt x="5130139" y="250875"/>
                  </a:lnTo>
                  <a:lnTo>
                    <a:pt x="5130165" y="251079"/>
                  </a:lnTo>
                  <a:lnTo>
                    <a:pt x="5130165" y="137909"/>
                  </a:lnTo>
                  <a:lnTo>
                    <a:pt x="5110480" y="132626"/>
                  </a:lnTo>
                  <a:lnTo>
                    <a:pt x="5081016" y="130302"/>
                  </a:lnTo>
                  <a:lnTo>
                    <a:pt x="5052060" y="132892"/>
                  </a:lnTo>
                  <a:lnTo>
                    <a:pt x="5001298" y="153644"/>
                  </a:lnTo>
                  <a:lnTo>
                    <a:pt x="4961369" y="194475"/>
                  </a:lnTo>
                  <a:lnTo>
                    <a:pt x="4940706" y="250875"/>
                  </a:lnTo>
                  <a:lnTo>
                    <a:pt x="4938141" y="284607"/>
                  </a:lnTo>
                  <a:lnTo>
                    <a:pt x="4940528" y="317017"/>
                  </a:lnTo>
                  <a:lnTo>
                    <a:pt x="4947577" y="345186"/>
                  </a:lnTo>
                  <a:lnTo>
                    <a:pt x="4947691" y="345668"/>
                  </a:lnTo>
                  <a:lnTo>
                    <a:pt x="4976330" y="391579"/>
                  </a:lnTo>
                  <a:lnTo>
                    <a:pt x="5022342" y="420370"/>
                  </a:lnTo>
                  <a:lnTo>
                    <a:pt x="5083772" y="429958"/>
                  </a:lnTo>
                  <a:lnTo>
                    <a:pt x="5113998" y="428637"/>
                  </a:lnTo>
                  <a:lnTo>
                    <a:pt x="5141226" y="424675"/>
                  </a:lnTo>
                  <a:lnTo>
                    <a:pt x="5165471" y="418071"/>
                  </a:lnTo>
                  <a:lnTo>
                    <a:pt x="5186743" y="408813"/>
                  </a:lnTo>
                  <a:lnTo>
                    <a:pt x="5186743" y="367474"/>
                  </a:lnTo>
                  <a:lnTo>
                    <a:pt x="5186743" y="345186"/>
                  </a:lnTo>
                  <a:lnTo>
                    <a:pt x="5168163" y="354939"/>
                  </a:lnTo>
                  <a:lnTo>
                    <a:pt x="5148161" y="361911"/>
                  </a:lnTo>
                  <a:lnTo>
                    <a:pt x="5126736" y="366090"/>
                  </a:lnTo>
                  <a:lnTo>
                    <a:pt x="5103876" y="367474"/>
                  </a:lnTo>
                  <a:lnTo>
                    <a:pt x="5071262" y="363588"/>
                  </a:lnTo>
                  <a:lnTo>
                    <a:pt x="5047310" y="351917"/>
                  </a:lnTo>
                  <a:lnTo>
                    <a:pt x="5032045" y="332473"/>
                  </a:lnTo>
                  <a:lnTo>
                    <a:pt x="5025479" y="305282"/>
                  </a:lnTo>
                  <a:lnTo>
                    <a:pt x="5211889" y="305282"/>
                  </a:lnTo>
                  <a:lnTo>
                    <a:pt x="5211889" y="268135"/>
                  </a:lnTo>
                  <a:close/>
                </a:path>
                <a:path w="5763895" h="430530">
                  <a:moveTo>
                    <a:pt x="5488610" y="335661"/>
                  </a:moveTo>
                  <a:lnTo>
                    <a:pt x="5480164" y="298069"/>
                  </a:lnTo>
                  <a:lnTo>
                    <a:pt x="5450014" y="268300"/>
                  </a:lnTo>
                  <a:lnTo>
                    <a:pt x="5411355" y="251079"/>
                  </a:lnTo>
                  <a:lnTo>
                    <a:pt x="5385079" y="242417"/>
                  </a:lnTo>
                  <a:lnTo>
                    <a:pt x="5379072" y="240030"/>
                  </a:lnTo>
                  <a:lnTo>
                    <a:pt x="5368214" y="234607"/>
                  </a:lnTo>
                  <a:lnTo>
                    <a:pt x="5363934" y="231368"/>
                  </a:lnTo>
                  <a:lnTo>
                    <a:pt x="5357165" y="223939"/>
                  </a:lnTo>
                  <a:lnTo>
                    <a:pt x="5355552" y="219456"/>
                  </a:lnTo>
                  <a:lnTo>
                    <a:pt x="5355552" y="210413"/>
                  </a:lnTo>
                  <a:lnTo>
                    <a:pt x="5392128" y="190309"/>
                  </a:lnTo>
                  <a:lnTo>
                    <a:pt x="5407190" y="190614"/>
                  </a:lnTo>
                  <a:lnTo>
                    <a:pt x="5444871" y="197904"/>
                  </a:lnTo>
                  <a:lnTo>
                    <a:pt x="5471376" y="209842"/>
                  </a:lnTo>
                  <a:lnTo>
                    <a:pt x="5471376" y="141732"/>
                  </a:lnTo>
                  <a:lnTo>
                    <a:pt x="5432793" y="133261"/>
                  </a:lnTo>
                  <a:lnTo>
                    <a:pt x="5394312" y="130302"/>
                  </a:lnTo>
                  <a:lnTo>
                    <a:pt x="5382272" y="130632"/>
                  </a:lnTo>
                  <a:lnTo>
                    <a:pt x="5336629" y="138391"/>
                  </a:lnTo>
                  <a:lnTo>
                    <a:pt x="5299354" y="157530"/>
                  </a:lnTo>
                  <a:lnTo>
                    <a:pt x="5275161" y="189001"/>
                  </a:lnTo>
                  <a:lnTo>
                    <a:pt x="5269242" y="221272"/>
                  </a:lnTo>
                  <a:lnTo>
                    <a:pt x="5269547" y="229755"/>
                  </a:lnTo>
                  <a:lnTo>
                    <a:pt x="5283149" y="269176"/>
                  </a:lnTo>
                  <a:lnTo>
                    <a:pt x="5315813" y="295071"/>
                  </a:lnTo>
                  <a:lnTo>
                    <a:pt x="5353456" y="310515"/>
                  </a:lnTo>
                  <a:lnTo>
                    <a:pt x="5368696" y="314998"/>
                  </a:lnTo>
                  <a:lnTo>
                    <a:pt x="5375745" y="317563"/>
                  </a:lnTo>
                  <a:lnTo>
                    <a:pt x="5388597" y="323088"/>
                  </a:lnTo>
                  <a:lnTo>
                    <a:pt x="5393842" y="326326"/>
                  </a:lnTo>
                  <a:lnTo>
                    <a:pt x="5402021" y="333756"/>
                  </a:lnTo>
                  <a:lnTo>
                    <a:pt x="5404028" y="338429"/>
                  </a:lnTo>
                  <a:lnTo>
                    <a:pt x="5404028" y="352806"/>
                  </a:lnTo>
                  <a:lnTo>
                    <a:pt x="5364645" y="369557"/>
                  </a:lnTo>
                  <a:lnTo>
                    <a:pt x="5353545" y="369951"/>
                  </a:lnTo>
                  <a:lnTo>
                    <a:pt x="5343753" y="369557"/>
                  </a:lnTo>
                  <a:lnTo>
                    <a:pt x="5301881" y="359943"/>
                  </a:lnTo>
                  <a:lnTo>
                    <a:pt x="5269242" y="344043"/>
                  </a:lnTo>
                  <a:lnTo>
                    <a:pt x="5269242" y="415480"/>
                  </a:lnTo>
                  <a:lnTo>
                    <a:pt x="5289804" y="421805"/>
                  </a:lnTo>
                  <a:lnTo>
                    <a:pt x="5311203" y="426326"/>
                  </a:lnTo>
                  <a:lnTo>
                    <a:pt x="5333466" y="429056"/>
                  </a:lnTo>
                  <a:lnTo>
                    <a:pt x="5356593" y="429958"/>
                  </a:lnTo>
                  <a:lnTo>
                    <a:pt x="5369331" y="429641"/>
                  </a:lnTo>
                  <a:lnTo>
                    <a:pt x="5417718" y="421855"/>
                  </a:lnTo>
                  <a:lnTo>
                    <a:pt x="5456999" y="402285"/>
                  </a:lnTo>
                  <a:lnTo>
                    <a:pt x="5482425" y="369633"/>
                  </a:lnTo>
                  <a:lnTo>
                    <a:pt x="5487924" y="347916"/>
                  </a:lnTo>
                  <a:lnTo>
                    <a:pt x="5488610" y="335661"/>
                  </a:lnTo>
                  <a:close/>
                </a:path>
                <a:path w="5763895" h="430530">
                  <a:moveTo>
                    <a:pt x="5763717" y="335661"/>
                  </a:moveTo>
                  <a:lnTo>
                    <a:pt x="5755271" y="298069"/>
                  </a:lnTo>
                  <a:lnTo>
                    <a:pt x="5725122" y="268300"/>
                  </a:lnTo>
                  <a:lnTo>
                    <a:pt x="5686463" y="251079"/>
                  </a:lnTo>
                  <a:lnTo>
                    <a:pt x="5660174" y="242417"/>
                  </a:lnTo>
                  <a:lnTo>
                    <a:pt x="5654179" y="240030"/>
                  </a:lnTo>
                  <a:lnTo>
                    <a:pt x="5643321" y="234607"/>
                  </a:lnTo>
                  <a:lnTo>
                    <a:pt x="5639028" y="231368"/>
                  </a:lnTo>
                  <a:lnTo>
                    <a:pt x="5632272" y="223939"/>
                  </a:lnTo>
                  <a:lnTo>
                    <a:pt x="5630646" y="219456"/>
                  </a:lnTo>
                  <a:lnTo>
                    <a:pt x="5630646" y="210413"/>
                  </a:lnTo>
                  <a:lnTo>
                    <a:pt x="5667222" y="190309"/>
                  </a:lnTo>
                  <a:lnTo>
                    <a:pt x="5682285" y="190614"/>
                  </a:lnTo>
                  <a:lnTo>
                    <a:pt x="5719978" y="197904"/>
                  </a:lnTo>
                  <a:lnTo>
                    <a:pt x="5746470" y="209842"/>
                  </a:lnTo>
                  <a:lnTo>
                    <a:pt x="5746470" y="141732"/>
                  </a:lnTo>
                  <a:lnTo>
                    <a:pt x="5707900" y="133261"/>
                  </a:lnTo>
                  <a:lnTo>
                    <a:pt x="5669419" y="130302"/>
                  </a:lnTo>
                  <a:lnTo>
                    <a:pt x="5657380" y="130632"/>
                  </a:lnTo>
                  <a:lnTo>
                    <a:pt x="5611736" y="138391"/>
                  </a:lnTo>
                  <a:lnTo>
                    <a:pt x="5574449" y="157530"/>
                  </a:lnTo>
                  <a:lnTo>
                    <a:pt x="5550255" y="189001"/>
                  </a:lnTo>
                  <a:lnTo>
                    <a:pt x="5544350" y="221272"/>
                  </a:lnTo>
                  <a:lnTo>
                    <a:pt x="5544655" y="229755"/>
                  </a:lnTo>
                  <a:lnTo>
                    <a:pt x="5558244" y="269176"/>
                  </a:lnTo>
                  <a:lnTo>
                    <a:pt x="5590921" y="295071"/>
                  </a:lnTo>
                  <a:lnTo>
                    <a:pt x="5628551" y="310515"/>
                  </a:lnTo>
                  <a:lnTo>
                    <a:pt x="5643791" y="314998"/>
                  </a:lnTo>
                  <a:lnTo>
                    <a:pt x="5650839" y="317563"/>
                  </a:lnTo>
                  <a:lnTo>
                    <a:pt x="5663704" y="323088"/>
                  </a:lnTo>
                  <a:lnTo>
                    <a:pt x="5668937" y="326326"/>
                  </a:lnTo>
                  <a:lnTo>
                    <a:pt x="5677128" y="333756"/>
                  </a:lnTo>
                  <a:lnTo>
                    <a:pt x="5679135" y="338429"/>
                  </a:lnTo>
                  <a:lnTo>
                    <a:pt x="5679135" y="352806"/>
                  </a:lnTo>
                  <a:lnTo>
                    <a:pt x="5639752" y="369557"/>
                  </a:lnTo>
                  <a:lnTo>
                    <a:pt x="5628652" y="369951"/>
                  </a:lnTo>
                  <a:lnTo>
                    <a:pt x="5618861" y="369557"/>
                  </a:lnTo>
                  <a:lnTo>
                    <a:pt x="5576976" y="359943"/>
                  </a:lnTo>
                  <a:lnTo>
                    <a:pt x="5544350" y="344043"/>
                  </a:lnTo>
                  <a:lnTo>
                    <a:pt x="5544350" y="415480"/>
                  </a:lnTo>
                  <a:lnTo>
                    <a:pt x="5564911" y="421805"/>
                  </a:lnTo>
                  <a:lnTo>
                    <a:pt x="5586311" y="426326"/>
                  </a:lnTo>
                  <a:lnTo>
                    <a:pt x="5608574" y="429056"/>
                  </a:lnTo>
                  <a:lnTo>
                    <a:pt x="5631700" y="429958"/>
                  </a:lnTo>
                  <a:lnTo>
                    <a:pt x="5644439" y="429641"/>
                  </a:lnTo>
                  <a:lnTo>
                    <a:pt x="5692813" y="421855"/>
                  </a:lnTo>
                  <a:lnTo>
                    <a:pt x="5732107" y="402285"/>
                  </a:lnTo>
                  <a:lnTo>
                    <a:pt x="5757532" y="369633"/>
                  </a:lnTo>
                  <a:lnTo>
                    <a:pt x="5763031" y="347916"/>
                  </a:lnTo>
                  <a:lnTo>
                    <a:pt x="5763717" y="3356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6693" y="5584812"/>
              <a:ext cx="217576" cy="2134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689" y="5642268"/>
              <a:ext cx="150014" cy="1595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303" y="5572619"/>
              <a:ext cx="140515" cy="2291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4781" y="5642268"/>
              <a:ext cx="132894" cy="1595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34608" y="557261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2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2" y="225605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5172" y="5645822"/>
              <a:ext cx="126493" cy="1559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80941" y="557261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8272" y="5642268"/>
              <a:ext cx="126542" cy="1559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0376" y="5642268"/>
              <a:ext cx="150016" cy="1595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0211" y="5642268"/>
              <a:ext cx="101041" cy="15951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00455" y="5600714"/>
              <a:ext cx="89002" cy="2007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738" y="5645822"/>
              <a:ext cx="126493" cy="15595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2019" y="5643133"/>
              <a:ext cx="79503" cy="1550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3609" y="5572619"/>
              <a:ext cx="140515" cy="2291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3087" y="5642268"/>
              <a:ext cx="132894" cy="1595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06431" y="5572619"/>
              <a:ext cx="140209" cy="2291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82351" y="5645822"/>
              <a:ext cx="126493" cy="15595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8927" y="5642268"/>
              <a:ext cx="101041" cy="15951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784208" y="557541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1" y="27230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61273" y="5642268"/>
              <a:ext cx="126544" cy="1559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23377" y="5642268"/>
              <a:ext cx="132894" cy="15951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84009" y="5642268"/>
              <a:ext cx="101041" cy="15951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3346" y="5642268"/>
              <a:ext cx="101041" cy="1595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17106" y="5569318"/>
              <a:ext cx="1436127" cy="2324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2306" y="5642268"/>
              <a:ext cx="114606" cy="1595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3075" y="5642268"/>
              <a:ext cx="132894" cy="15951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71621" y="5642268"/>
              <a:ext cx="120398" cy="15951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21508" y="5642268"/>
              <a:ext cx="216410" cy="1559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72767" y="5642268"/>
              <a:ext cx="120398" cy="15951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35886" y="557541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96469" y="5642268"/>
              <a:ext cx="216409" cy="1559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47726" y="5642268"/>
              <a:ext cx="120398" cy="1595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4097" y="5642268"/>
              <a:ext cx="228448" cy="15951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51716" y="5642268"/>
              <a:ext cx="120398" cy="15951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18086" y="5642268"/>
              <a:ext cx="216410" cy="15595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70209" y="5642268"/>
              <a:ext cx="132894" cy="1595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40035" y="5642268"/>
              <a:ext cx="126544" cy="1559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709303" y="557541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6369" y="5642268"/>
              <a:ext cx="126542" cy="15595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50886" y="5642268"/>
              <a:ext cx="120398" cy="15951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17255" y="5642268"/>
              <a:ext cx="228448" cy="15951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55739" y="5572619"/>
              <a:ext cx="140515" cy="22916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742380" y="557541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19447" y="5642268"/>
              <a:ext cx="126542" cy="15595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902227" y="5600723"/>
              <a:ext cx="5131435" cy="626745"/>
            </a:xfrm>
            <a:custGeom>
              <a:avLst/>
              <a:gdLst/>
              <a:ahLst/>
              <a:cxnLst/>
              <a:rect l="l" t="t" r="r" b="b"/>
              <a:pathLst>
                <a:path w="5131434" h="626745">
                  <a:moveTo>
                    <a:pt x="92659" y="593344"/>
                  </a:moveTo>
                  <a:lnTo>
                    <a:pt x="90665" y="589064"/>
                  </a:lnTo>
                  <a:lnTo>
                    <a:pt x="90576" y="588860"/>
                  </a:lnTo>
                  <a:lnTo>
                    <a:pt x="90068" y="587806"/>
                  </a:lnTo>
                  <a:lnTo>
                    <a:pt x="79857" y="579869"/>
                  </a:lnTo>
                  <a:lnTo>
                    <a:pt x="72961" y="577888"/>
                  </a:lnTo>
                  <a:lnTo>
                    <a:pt x="64223" y="577888"/>
                  </a:lnTo>
                  <a:lnTo>
                    <a:pt x="64223" y="565327"/>
                  </a:lnTo>
                  <a:lnTo>
                    <a:pt x="66243" y="565645"/>
                  </a:lnTo>
                  <a:lnTo>
                    <a:pt x="75653" y="565645"/>
                  </a:lnTo>
                  <a:lnTo>
                    <a:pt x="83261" y="564083"/>
                  </a:lnTo>
                  <a:lnTo>
                    <a:pt x="86169" y="562483"/>
                  </a:lnTo>
                  <a:lnTo>
                    <a:pt x="89001" y="560920"/>
                  </a:lnTo>
                  <a:lnTo>
                    <a:pt x="89001" y="545122"/>
                  </a:lnTo>
                  <a:lnTo>
                    <a:pt x="89001" y="540042"/>
                  </a:lnTo>
                  <a:lnTo>
                    <a:pt x="84531" y="543458"/>
                  </a:lnTo>
                  <a:lnTo>
                    <a:pt x="79248" y="545122"/>
                  </a:lnTo>
                  <a:lnTo>
                    <a:pt x="65024" y="545122"/>
                  </a:lnTo>
                  <a:lnTo>
                    <a:pt x="59283" y="542937"/>
                  </a:lnTo>
                  <a:lnTo>
                    <a:pt x="55829" y="538568"/>
                  </a:lnTo>
                  <a:lnTo>
                    <a:pt x="52336" y="534200"/>
                  </a:lnTo>
                  <a:lnTo>
                    <a:pt x="50596" y="526935"/>
                  </a:lnTo>
                  <a:lnTo>
                    <a:pt x="50596" y="430822"/>
                  </a:lnTo>
                  <a:lnTo>
                    <a:pt x="89001" y="430822"/>
                  </a:lnTo>
                  <a:lnTo>
                    <a:pt x="89001" y="409994"/>
                  </a:lnTo>
                  <a:lnTo>
                    <a:pt x="50596" y="409994"/>
                  </a:lnTo>
                  <a:lnTo>
                    <a:pt x="50596" y="364883"/>
                  </a:lnTo>
                  <a:lnTo>
                    <a:pt x="26212" y="372808"/>
                  </a:lnTo>
                  <a:lnTo>
                    <a:pt x="26212" y="409994"/>
                  </a:lnTo>
                  <a:lnTo>
                    <a:pt x="0" y="409994"/>
                  </a:lnTo>
                  <a:lnTo>
                    <a:pt x="0" y="430822"/>
                  </a:lnTo>
                  <a:lnTo>
                    <a:pt x="26212" y="430822"/>
                  </a:lnTo>
                  <a:lnTo>
                    <a:pt x="26212" y="520992"/>
                  </a:lnTo>
                  <a:lnTo>
                    <a:pt x="28651" y="540042"/>
                  </a:lnTo>
                  <a:lnTo>
                    <a:pt x="28714" y="540537"/>
                  </a:lnTo>
                  <a:lnTo>
                    <a:pt x="36207" y="554482"/>
                  </a:lnTo>
                  <a:lnTo>
                    <a:pt x="48158" y="562495"/>
                  </a:lnTo>
                  <a:lnTo>
                    <a:pt x="48158" y="589470"/>
                  </a:lnTo>
                  <a:lnTo>
                    <a:pt x="51206" y="589064"/>
                  </a:lnTo>
                  <a:lnTo>
                    <a:pt x="53251" y="588860"/>
                  </a:lnTo>
                  <a:lnTo>
                    <a:pt x="67056" y="588860"/>
                  </a:lnTo>
                  <a:lnTo>
                    <a:pt x="73456" y="592772"/>
                  </a:lnTo>
                  <a:lnTo>
                    <a:pt x="73456" y="609434"/>
                  </a:lnTo>
                  <a:lnTo>
                    <a:pt x="66446" y="613918"/>
                  </a:lnTo>
                  <a:lnTo>
                    <a:pt x="49784" y="613918"/>
                  </a:lnTo>
                  <a:lnTo>
                    <a:pt x="46278" y="613600"/>
                  </a:lnTo>
                  <a:lnTo>
                    <a:pt x="42011" y="613003"/>
                  </a:lnTo>
                  <a:lnTo>
                    <a:pt x="42011" y="626402"/>
                  </a:lnTo>
                  <a:lnTo>
                    <a:pt x="46050" y="626719"/>
                  </a:lnTo>
                  <a:lnTo>
                    <a:pt x="51714" y="626719"/>
                  </a:lnTo>
                  <a:lnTo>
                    <a:pt x="69621" y="625081"/>
                  </a:lnTo>
                  <a:lnTo>
                    <a:pt x="82423" y="620166"/>
                  </a:lnTo>
                  <a:lnTo>
                    <a:pt x="88277" y="613918"/>
                  </a:lnTo>
                  <a:lnTo>
                    <a:pt x="90106" y="611974"/>
                  </a:lnTo>
                  <a:lnTo>
                    <a:pt x="92659" y="600494"/>
                  </a:lnTo>
                  <a:lnTo>
                    <a:pt x="92659" y="593344"/>
                  </a:lnTo>
                  <a:close/>
                </a:path>
                <a:path w="5131434" h="626745">
                  <a:moveTo>
                    <a:pt x="5131028" y="228447"/>
                  </a:moveTo>
                  <a:lnTo>
                    <a:pt x="5129022" y="224180"/>
                  </a:lnTo>
                  <a:lnTo>
                    <a:pt x="5128933" y="223977"/>
                  </a:lnTo>
                  <a:lnTo>
                    <a:pt x="5128438" y="222910"/>
                  </a:lnTo>
                  <a:lnTo>
                    <a:pt x="5118227" y="214985"/>
                  </a:lnTo>
                  <a:lnTo>
                    <a:pt x="5111318" y="213004"/>
                  </a:lnTo>
                  <a:lnTo>
                    <a:pt x="5102580" y="213004"/>
                  </a:lnTo>
                  <a:lnTo>
                    <a:pt x="5102580" y="200431"/>
                  </a:lnTo>
                  <a:lnTo>
                    <a:pt x="5104612" y="200761"/>
                  </a:lnTo>
                  <a:lnTo>
                    <a:pt x="5114010" y="200761"/>
                  </a:lnTo>
                  <a:lnTo>
                    <a:pt x="5121630" y="199186"/>
                  </a:lnTo>
                  <a:lnTo>
                    <a:pt x="5124526" y="197599"/>
                  </a:lnTo>
                  <a:lnTo>
                    <a:pt x="5127371" y="196037"/>
                  </a:lnTo>
                  <a:lnTo>
                    <a:pt x="5127371" y="180238"/>
                  </a:lnTo>
                  <a:lnTo>
                    <a:pt x="5127371" y="175158"/>
                  </a:lnTo>
                  <a:lnTo>
                    <a:pt x="5122900" y="178562"/>
                  </a:lnTo>
                  <a:lnTo>
                    <a:pt x="5117617" y="180238"/>
                  </a:lnTo>
                  <a:lnTo>
                    <a:pt x="5103393" y="180238"/>
                  </a:lnTo>
                  <a:lnTo>
                    <a:pt x="5097653" y="178054"/>
                  </a:lnTo>
                  <a:lnTo>
                    <a:pt x="5094198" y="173685"/>
                  </a:lnTo>
                  <a:lnTo>
                    <a:pt x="5090693" y="169316"/>
                  </a:lnTo>
                  <a:lnTo>
                    <a:pt x="5088966" y="162052"/>
                  </a:lnTo>
                  <a:lnTo>
                    <a:pt x="5088966" y="65938"/>
                  </a:lnTo>
                  <a:lnTo>
                    <a:pt x="5127371" y="65938"/>
                  </a:lnTo>
                  <a:lnTo>
                    <a:pt x="5127371" y="45110"/>
                  </a:lnTo>
                  <a:lnTo>
                    <a:pt x="5088966" y="45110"/>
                  </a:lnTo>
                  <a:lnTo>
                    <a:pt x="5088966" y="0"/>
                  </a:lnTo>
                  <a:lnTo>
                    <a:pt x="5064582" y="7924"/>
                  </a:lnTo>
                  <a:lnTo>
                    <a:pt x="5064582" y="45110"/>
                  </a:lnTo>
                  <a:lnTo>
                    <a:pt x="5038369" y="45110"/>
                  </a:lnTo>
                  <a:lnTo>
                    <a:pt x="5038369" y="65938"/>
                  </a:lnTo>
                  <a:lnTo>
                    <a:pt x="5064582" y="65938"/>
                  </a:lnTo>
                  <a:lnTo>
                    <a:pt x="5064582" y="156108"/>
                  </a:lnTo>
                  <a:lnTo>
                    <a:pt x="5067008" y="175158"/>
                  </a:lnTo>
                  <a:lnTo>
                    <a:pt x="5067071" y="175641"/>
                  </a:lnTo>
                  <a:lnTo>
                    <a:pt x="5074577" y="189598"/>
                  </a:lnTo>
                  <a:lnTo>
                    <a:pt x="5086528" y="197599"/>
                  </a:lnTo>
                  <a:lnTo>
                    <a:pt x="5086528" y="224586"/>
                  </a:lnTo>
                  <a:lnTo>
                    <a:pt x="5089576" y="224180"/>
                  </a:lnTo>
                  <a:lnTo>
                    <a:pt x="5091608" y="223977"/>
                  </a:lnTo>
                  <a:lnTo>
                    <a:pt x="5105425" y="223977"/>
                  </a:lnTo>
                  <a:lnTo>
                    <a:pt x="5111826" y="227888"/>
                  </a:lnTo>
                  <a:lnTo>
                    <a:pt x="5111826" y="244551"/>
                  </a:lnTo>
                  <a:lnTo>
                    <a:pt x="5104816" y="249021"/>
                  </a:lnTo>
                  <a:lnTo>
                    <a:pt x="5088153" y="249021"/>
                  </a:lnTo>
                  <a:lnTo>
                    <a:pt x="5084648" y="248716"/>
                  </a:lnTo>
                  <a:lnTo>
                    <a:pt x="5080381" y="248107"/>
                  </a:lnTo>
                  <a:lnTo>
                    <a:pt x="5080381" y="261518"/>
                  </a:lnTo>
                  <a:lnTo>
                    <a:pt x="5084407" y="261823"/>
                  </a:lnTo>
                  <a:lnTo>
                    <a:pt x="5090084" y="261823"/>
                  </a:lnTo>
                  <a:lnTo>
                    <a:pt x="5126647" y="249021"/>
                  </a:lnTo>
                  <a:lnTo>
                    <a:pt x="5131028" y="235610"/>
                  </a:lnTo>
                  <a:lnTo>
                    <a:pt x="5131028" y="2284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44735" y="5932433"/>
              <a:ext cx="83924" cy="23068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0065" y="6007161"/>
              <a:ext cx="140209" cy="22605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986" y="6010714"/>
              <a:ext cx="126493" cy="15595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1756" y="6007161"/>
              <a:ext cx="126544" cy="15595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3860" y="5965606"/>
              <a:ext cx="221896" cy="20106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1421" y="5937511"/>
              <a:ext cx="140515" cy="22916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0898" y="6007161"/>
              <a:ext cx="132894" cy="15951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61637" y="6007161"/>
              <a:ext cx="291081" cy="1595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79236" y="5937511"/>
              <a:ext cx="140515" cy="22916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158714" y="6007161"/>
              <a:ext cx="132894" cy="1595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28541" y="6007161"/>
              <a:ext cx="228448" cy="15951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67024" y="6007161"/>
              <a:ext cx="114606" cy="15951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807791" y="6007161"/>
              <a:ext cx="150016" cy="1595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96820" y="6007161"/>
              <a:ext cx="126542" cy="15595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158924" y="6007161"/>
              <a:ext cx="114606" cy="1595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6855" y="6010714"/>
              <a:ext cx="126493" cy="15595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82625" y="6007161"/>
              <a:ext cx="228448" cy="1595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48006" y="6007161"/>
              <a:ext cx="126544" cy="15595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020551" y="5940306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86338" y="6007161"/>
              <a:ext cx="120398" cy="15951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252709" y="5937514"/>
              <a:ext cx="96520" cy="265430"/>
            </a:xfrm>
            <a:custGeom>
              <a:avLst/>
              <a:gdLst/>
              <a:ahLst/>
              <a:cxnLst/>
              <a:rect l="l" t="t" r="r" b="b"/>
              <a:pathLst>
                <a:path w="96520" h="265429">
                  <a:moveTo>
                    <a:pt x="24422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22" y="225602"/>
                  </a:lnTo>
                  <a:lnTo>
                    <a:pt x="24422" y="0"/>
                  </a:lnTo>
                  <a:close/>
                </a:path>
                <a:path w="96520" h="265429">
                  <a:moveTo>
                    <a:pt x="96164" y="191668"/>
                  </a:moveTo>
                  <a:lnTo>
                    <a:pt x="72339" y="191668"/>
                  </a:lnTo>
                  <a:lnTo>
                    <a:pt x="54914" y="264871"/>
                  </a:lnTo>
                  <a:lnTo>
                    <a:pt x="72339" y="264871"/>
                  </a:lnTo>
                  <a:lnTo>
                    <a:pt x="96164" y="191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9946" y="6007161"/>
              <a:ext cx="126544" cy="1559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04177" y="5965606"/>
              <a:ext cx="89002" cy="2007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25742" y="6008024"/>
              <a:ext cx="79502" cy="15509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928461" y="6068628"/>
              <a:ext cx="81280" cy="19685"/>
            </a:xfrm>
            <a:custGeom>
              <a:avLst/>
              <a:gdLst/>
              <a:ahLst/>
              <a:cxnLst/>
              <a:rect l="l" t="t" r="r" b="b"/>
              <a:pathLst>
                <a:path w="81279" h="19685">
                  <a:moveTo>
                    <a:pt x="81281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81281" y="19202"/>
                  </a:lnTo>
                  <a:lnTo>
                    <a:pt x="81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043167" y="6007161"/>
              <a:ext cx="150016" cy="15951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41800" y="6010714"/>
              <a:ext cx="126493" cy="15595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06518" y="6007161"/>
              <a:ext cx="101041" cy="15951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86327" y="6007161"/>
              <a:ext cx="132894" cy="15951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17569" y="6007161"/>
              <a:ext cx="140209" cy="22605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956152" y="6008024"/>
              <a:ext cx="79503" cy="15509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35223" y="5940306"/>
              <a:ext cx="1721267" cy="29291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975926" y="6007006"/>
              <a:ext cx="147167" cy="15611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157945" y="6010714"/>
              <a:ext cx="147168" cy="15610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409610" y="6007006"/>
              <a:ext cx="337211" cy="15981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777354" y="6007006"/>
              <a:ext cx="241962" cy="15611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40626" y="6007006"/>
              <a:ext cx="158497" cy="22621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29656" y="6007006"/>
              <a:ext cx="275896" cy="159818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626989" y="5937511"/>
              <a:ext cx="158195" cy="22931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9822419" y="6010714"/>
              <a:ext cx="147167" cy="15610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000119" y="6007006"/>
              <a:ext cx="124562" cy="159818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146424" y="6007006"/>
              <a:ext cx="146001" cy="15981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26929" y="6305810"/>
              <a:ext cx="138123" cy="225906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216929" y="6329334"/>
              <a:ext cx="3669029" cy="266700"/>
            </a:xfrm>
            <a:custGeom>
              <a:avLst/>
              <a:gdLst/>
              <a:ahLst/>
              <a:cxnLst/>
              <a:rect l="l" t="t" r="r" b="b"/>
              <a:pathLst>
                <a:path w="3669029" h="266700">
                  <a:moveTo>
                    <a:pt x="105816" y="46278"/>
                  </a:moveTo>
                  <a:lnTo>
                    <a:pt x="71577" y="46278"/>
                  </a:lnTo>
                  <a:lnTo>
                    <a:pt x="71577" y="0"/>
                  </a:lnTo>
                  <a:lnTo>
                    <a:pt x="24688" y="13411"/>
                  </a:lnTo>
                  <a:lnTo>
                    <a:pt x="24688" y="46278"/>
                  </a:lnTo>
                  <a:lnTo>
                    <a:pt x="0" y="46278"/>
                  </a:lnTo>
                  <a:lnTo>
                    <a:pt x="0" y="80975"/>
                  </a:lnTo>
                  <a:lnTo>
                    <a:pt x="24688" y="80975"/>
                  </a:lnTo>
                  <a:lnTo>
                    <a:pt x="24688" y="150774"/>
                  </a:lnTo>
                  <a:lnTo>
                    <a:pt x="27800" y="173342"/>
                  </a:lnTo>
                  <a:lnTo>
                    <a:pt x="37134" y="189484"/>
                  </a:lnTo>
                  <a:lnTo>
                    <a:pt x="51892" y="198678"/>
                  </a:lnTo>
                  <a:lnTo>
                    <a:pt x="51155" y="198678"/>
                  </a:lnTo>
                  <a:lnTo>
                    <a:pt x="51155" y="225755"/>
                  </a:lnTo>
                  <a:lnTo>
                    <a:pt x="53543" y="225552"/>
                  </a:lnTo>
                  <a:lnTo>
                    <a:pt x="67830" y="225552"/>
                  </a:lnTo>
                  <a:lnTo>
                    <a:pt x="73202" y="228752"/>
                  </a:lnTo>
                  <a:lnTo>
                    <a:pt x="73202" y="242519"/>
                  </a:lnTo>
                  <a:lnTo>
                    <a:pt x="67106" y="246176"/>
                  </a:lnTo>
                  <a:lnTo>
                    <a:pt x="51206" y="246176"/>
                  </a:lnTo>
                  <a:lnTo>
                    <a:pt x="47650" y="245872"/>
                  </a:lnTo>
                  <a:lnTo>
                    <a:pt x="44145" y="245262"/>
                  </a:lnTo>
                  <a:lnTo>
                    <a:pt x="44145" y="265785"/>
                  </a:lnTo>
                  <a:lnTo>
                    <a:pt x="48310" y="266192"/>
                  </a:lnTo>
                  <a:lnTo>
                    <a:pt x="52679" y="266395"/>
                  </a:lnTo>
                  <a:lnTo>
                    <a:pt x="57251" y="266395"/>
                  </a:lnTo>
                  <a:lnTo>
                    <a:pt x="77965" y="264477"/>
                  </a:lnTo>
                  <a:lnTo>
                    <a:pt x="92760" y="258699"/>
                  </a:lnTo>
                  <a:lnTo>
                    <a:pt x="101638" y="249085"/>
                  </a:lnTo>
                  <a:lnTo>
                    <a:pt x="102273" y="246176"/>
                  </a:lnTo>
                  <a:lnTo>
                    <a:pt x="104597" y="235610"/>
                  </a:lnTo>
                  <a:lnTo>
                    <a:pt x="102946" y="225755"/>
                  </a:lnTo>
                  <a:lnTo>
                    <a:pt x="102908" y="225552"/>
                  </a:lnTo>
                  <a:lnTo>
                    <a:pt x="102857" y="225234"/>
                  </a:lnTo>
                  <a:lnTo>
                    <a:pt x="97624" y="217665"/>
                  </a:lnTo>
                  <a:lnTo>
                    <a:pt x="88925" y="212877"/>
                  </a:lnTo>
                  <a:lnTo>
                    <a:pt x="76758" y="210870"/>
                  </a:lnTo>
                  <a:lnTo>
                    <a:pt x="76758" y="202387"/>
                  </a:lnTo>
                  <a:lnTo>
                    <a:pt x="74422" y="202387"/>
                  </a:lnTo>
                  <a:lnTo>
                    <a:pt x="76758" y="202311"/>
                  </a:lnTo>
                  <a:lnTo>
                    <a:pt x="84239" y="202044"/>
                  </a:lnTo>
                  <a:lnTo>
                    <a:pt x="92748" y="201015"/>
                  </a:lnTo>
                  <a:lnTo>
                    <a:pt x="99936" y="199301"/>
                  </a:lnTo>
                  <a:lnTo>
                    <a:pt x="101460" y="198678"/>
                  </a:lnTo>
                  <a:lnTo>
                    <a:pt x="105816" y="196900"/>
                  </a:lnTo>
                  <a:lnTo>
                    <a:pt x="105816" y="166370"/>
                  </a:lnTo>
                  <a:lnTo>
                    <a:pt x="105816" y="162052"/>
                  </a:lnTo>
                  <a:lnTo>
                    <a:pt x="100584" y="164947"/>
                  </a:lnTo>
                  <a:lnTo>
                    <a:pt x="95453" y="166370"/>
                  </a:lnTo>
                  <a:lnTo>
                    <a:pt x="90474" y="166370"/>
                  </a:lnTo>
                  <a:lnTo>
                    <a:pt x="82562" y="164947"/>
                  </a:lnTo>
                  <a:lnTo>
                    <a:pt x="82296" y="164947"/>
                  </a:lnTo>
                  <a:lnTo>
                    <a:pt x="76301" y="160426"/>
                  </a:lnTo>
                  <a:lnTo>
                    <a:pt x="72758" y="152996"/>
                  </a:lnTo>
                  <a:lnTo>
                    <a:pt x="71577" y="142595"/>
                  </a:lnTo>
                  <a:lnTo>
                    <a:pt x="71577" y="80975"/>
                  </a:lnTo>
                  <a:lnTo>
                    <a:pt x="105816" y="80975"/>
                  </a:lnTo>
                  <a:lnTo>
                    <a:pt x="105816" y="46278"/>
                  </a:lnTo>
                  <a:close/>
                </a:path>
                <a:path w="3669029" h="266700">
                  <a:moveTo>
                    <a:pt x="3668496" y="46278"/>
                  </a:moveTo>
                  <a:lnTo>
                    <a:pt x="3634257" y="46278"/>
                  </a:lnTo>
                  <a:lnTo>
                    <a:pt x="3634257" y="0"/>
                  </a:lnTo>
                  <a:lnTo>
                    <a:pt x="3587369" y="13411"/>
                  </a:lnTo>
                  <a:lnTo>
                    <a:pt x="3587369" y="46278"/>
                  </a:lnTo>
                  <a:lnTo>
                    <a:pt x="3562680" y="46278"/>
                  </a:lnTo>
                  <a:lnTo>
                    <a:pt x="3562680" y="80975"/>
                  </a:lnTo>
                  <a:lnTo>
                    <a:pt x="3587369" y="80975"/>
                  </a:lnTo>
                  <a:lnTo>
                    <a:pt x="3587369" y="150774"/>
                  </a:lnTo>
                  <a:lnTo>
                    <a:pt x="3590480" y="173342"/>
                  </a:lnTo>
                  <a:lnTo>
                    <a:pt x="3599815" y="189484"/>
                  </a:lnTo>
                  <a:lnTo>
                    <a:pt x="3614572" y="198678"/>
                  </a:lnTo>
                  <a:lnTo>
                    <a:pt x="3613835" y="198678"/>
                  </a:lnTo>
                  <a:lnTo>
                    <a:pt x="3613835" y="225755"/>
                  </a:lnTo>
                  <a:lnTo>
                    <a:pt x="3616223" y="225552"/>
                  </a:lnTo>
                  <a:lnTo>
                    <a:pt x="3630511" y="225552"/>
                  </a:lnTo>
                  <a:lnTo>
                    <a:pt x="3635883" y="228752"/>
                  </a:lnTo>
                  <a:lnTo>
                    <a:pt x="3635883" y="242519"/>
                  </a:lnTo>
                  <a:lnTo>
                    <a:pt x="3629787" y="246176"/>
                  </a:lnTo>
                  <a:lnTo>
                    <a:pt x="3613886" y="246176"/>
                  </a:lnTo>
                  <a:lnTo>
                    <a:pt x="3610330" y="245872"/>
                  </a:lnTo>
                  <a:lnTo>
                    <a:pt x="3606825" y="245262"/>
                  </a:lnTo>
                  <a:lnTo>
                    <a:pt x="3606825" y="265785"/>
                  </a:lnTo>
                  <a:lnTo>
                    <a:pt x="3610991" y="266192"/>
                  </a:lnTo>
                  <a:lnTo>
                    <a:pt x="3615359" y="266395"/>
                  </a:lnTo>
                  <a:lnTo>
                    <a:pt x="3619931" y="266395"/>
                  </a:lnTo>
                  <a:lnTo>
                    <a:pt x="3640632" y="264477"/>
                  </a:lnTo>
                  <a:lnTo>
                    <a:pt x="3655428" y="258699"/>
                  </a:lnTo>
                  <a:lnTo>
                    <a:pt x="3664318" y="249085"/>
                  </a:lnTo>
                  <a:lnTo>
                    <a:pt x="3664953" y="246176"/>
                  </a:lnTo>
                  <a:lnTo>
                    <a:pt x="3667277" y="235610"/>
                  </a:lnTo>
                  <a:lnTo>
                    <a:pt x="3665613" y="225755"/>
                  </a:lnTo>
                  <a:lnTo>
                    <a:pt x="3665588" y="225552"/>
                  </a:lnTo>
                  <a:lnTo>
                    <a:pt x="3665537" y="225234"/>
                  </a:lnTo>
                  <a:lnTo>
                    <a:pt x="3660305" y="217665"/>
                  </a:lnTo>
                  <a:lnTo>
                    <a:pt x="3651605" y="212877"/>
                  </a:lnTo>
                  <a:lnTo>
                    <a:pt x="3639439" y="210870"/>
                  </a:lnTo>
                  <a:lnTo>
                    <a:pt x="3639439" y="202387"/>
                  </a:lnTo>
                  <a:lnTo>
                    <a:pt x="3637102" y="202387"/>
                  </a:lnTo>
                  <a:lnTo>
                    <a:pt x="3639439" y="202311"/>
                  </a:lnTo>
                  <a:lnTo>
                    <a:pt x="3646919" y="202044"/>
                  </a:lnTo>
                  <a:lnTo>
                    <a:pt x="3655428" y="201015"/>
                  </a:lnTo>
                  <a:lnTo>
                    <a:pt x="3662616" y="199301"/>
                  </a:lnTo>
                  <a:lnTo>
                    <a:pt x="3664140" y="198678"/>
                  </a:lnTo>
                  <a:lnTo>
                    <a:pt x="3668496" y="196900"/>
                  </a:lnTo>
                  <a:lnTo>
                    <a:pt x="3668496" y="166370"/>
                  </a:lnTo>
                  <a:lnTo>
                    <a:pt x="3668496" y="162052"/>
                  </a:lnTo>
                  <a:lnTo>
                    <a:pt x="3663264" y="164947"/>
                  </a:lnTo>
                  <a:lnTo>
                    <a:pt x="3658133" y="166370"/>
                  </a:lnTo>
                  <a:lnTo>
                    <a:pt x="3653155" y="166370"/>
                  </a:lnTo>
                  <a:lnTo>
                    <a:pt x="3645243" y="164947"/>
                  </a:lnTo>
                  <a:lnTo>
                    <a:pt x="3644963" y="164947"/>
                  </a:lnTo>
                  <a:lnTo>
                    <a:pt x="3638981" y="160426"/>
                  </a:lnTo>
                  <a:lnTo>
                    <a:pt x="3635438" y="152996"/>
                  </a:lnTo>
                  <a:lnTo>
                    <a:pt x="3634257" y="142595"/>
                  </a:lnTo>
                  <a:lnTo>
                    <a:pt x="3634257" y="80975"/>
                  </a:lnTo>
                  <a:lnTo>
                    <a:pt x="3668496" y="80975"/>
                  </a:lnTo>
                  <a:lnTo>
                    <a:pt x="3668496" y="462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60942" y="6371899"/>
              <a:ext cx="147167" cy="15611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6254" y="6371899"/>
              <a:ext cx="164898" cy="15981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1028383" y="6303117"/>
              <a:ext cx="54610" cy="225425"/>
            </a:xfrm>
            <a:custGeom>
              <a:avLst/>
              <a:gdLst/>
              <a:ahLst/>
              <a:cxnLst/>
              <a:rect l="l" t="t" r="r" b="b"/>
              <a:pathLst>
                <a:path w="54609" h="225425">
                  <a:moveTo>
                    <a:pt x="35153" y="0"/>
                  </a:moveTo>
                  <a:lnTo>
                    <a:pt x="19151" y="0"/>
                  </a:lnTo>
                  <a:lnTo>
                    <a:pt x="12649" y="2236"/>
                  </a:lnTo>
                  <a:lnTo>
                    <a:pt x="2541" y="11174"/>
                  </a:lnTo>
                  <a:lnTo>
                    <a:pt x="0" y="16916"/>
                  </a:lnTo>
                  <a:lnTo>
                    <a:pt x="112" y="31089"/>
                  </a:lnTo>
                  <a:lnTo>
                    <a:pt x="2541" y="36576"/>
                  </a:lnTo>
                  <a:lnTo>
                    <a:pt x="7892" y="41555"/>
                  </a:lnTo>
                  <a:lnTo>
                    <a:pt x="12790" y="46076"/>
                  </a:lnTo>
                  <a:lnTo>
                    <a:pt x="19151" y="48362"/>
                  </a:lnTo>
                  <a:lnTo>
                    <a:pt x="35153" y="48362"/>
                  </a:lnTo>
                  <a:lnTo>
                    <a:pt x="41654" y="46076"/>
                  </a:lnTo>
                  <a:lnTo>
                    <a:pt x="46683" y="41555"/>
                  </a:lnTo>
                  <a:lnTo>
                    <a:pt x="51663" y="36983"/>
                  </a:lnTo>
                  <a:lnTo>
                    <a:pt x="54204" y="31089"/>
                  </a:lnTo>
                  <a:lnTo>
                    <a:pt x="54204" y="16916"/>
                  </a:lnTo>
                  <a:lnTo>
                    <a:pt x="51663" y="11174"/>
                  </a:lnTo>
                  <a:lnTo>
                    <a:pt x="41654" y="2236"/>
                  </a:lnTo>
                  <a:lnTo>
                    <a:pt x="35153" y="0"/>
                  </a:lnTo>
                  <a:close/>
                </a:path>
                <a:path w="54609" h="225425">
                  <a:moveTo>
                    <a:pt x="50292" y="72490"/>
                  </a:moveTo>
                  <a:lnTo>
                    <a:pt x="3300" y="72490"/>
                  </a:lnTo>
                  <a:lnTo>
                    <a:pt x="3300" y="224892"/>
                  </a:lnTo>
                  <a:lnTo>
                    <a:pt x="50292" y="224892"/>
                  </a:lnTo>
                  <a:lnTo>
                    <a:pt x="50292" y="72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93280" y="6371899"/>
              <a:ext cx="124564" cy="15981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39584" y="6371899"/>
              <a:ext cx="146001" cy="159818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13577" y="6371899"/>
              <a:ext cx="147167" cy="15611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84267" y="6329328"/>
              <a:ext cx="105817" cy="202388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16602" y="6371899"/>
              <a:ext cx="248108" cy="15981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101946" y="6302404"/>
              <a:ext cx="46990" cy="226060"/>
            </a:xfrm>
            <a:custGeom>
              <a:avLst/>
              <a:gdLst/>
              <a:ahLst/>
              <a:cxnLst/>
              <a:rect l="l" t="t" r="r" b="b"/>
              <a:pathLst>
                <a:path w="46989" h="226059">
                  <a:moveTo>
                    <a:pt x="46991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46991" y="225605"/>
                  </a:lnTo>
                  <a:lnTo>
                    <a:pt x="46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77237" y="6371899"/>
              <a:ext cx="138123" cy="159818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421482" y="6315199"/>
              <a:ext cx="303329" cy="21651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752801" y="6372917"/>
              <a:ext cx="99418" cy="15509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874973" y="6371899"/>
              <a:ext cx="241964" cy="15611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145078" y="6371899"/>
              <a:ext cx="164898" cy="15981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341984" y="6430218"/>
              <a:ext cx="81915" cy="33020"/>
            </a:xfrm>
            <a:custGeom>
              <a:avLst/>
              <a:gdLst/>
              <a:ahLst/>
              <a:cxnLst/>
              <a:rect l="l" t="t" r="r" b="b"/>
              <a:pathLst>
                <a:path w="81914" h="33020">
                  <a:moveTo>
                    <a:pt x="81431" y="0"/>
                  </a:moveTo>
                  <a:lnTo>
                    <a:pt x="0" y="0"/>
                  </a:lnTo>
                  <a:lnTo>
                    <a:pt x="0" y="32918"/>
                  </a:lnTo>
                  <a:lnTo>
                    <a:pt x="81431" y="32918"/>
                  </a:lnTo>
                  <a:lnTo>
                    <a:pt x="81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57656" y="6310991"/>
              <a:ext cx="146404" cy="22072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625498" y="6371899"/>
              <a:ext cx="164898" cy="15981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820928" y="6371899"/>
              <a:ext cx="147167" cy="15611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4002034" y="6303117"/>
              <a:ext cx="54610" cy="225425"/>
            </a:xfrm>
            <a:custGeom>
              <a:avLst/>
              <a:gdLst/>
              <a:ahLst/>
              <a:cxnLst/>
              <a:rect l="l" t="t" r="r" b="b"/>
              <a:pathLst>
                <a:path w="54610" h="225425">
                  <a:moveTo>
                    <a:pt x="35153" y="0"/>
                  </a:moveTo>
                  <a:lnTo>
                    <a:pt x="19151" y="0"/>
                  </a:lnTo>
                  <a:lnTo>
                    <a:pt x="12650" y="2236"/>
                  </a:lnTo>
                  <a:lnTo>
                    <a:pt x="2541" y="11174"/>
                  </a:lnTo>
                  <a:lnTo>
                    <a:pt x="0" y="16916"/>
                  </a:lnTo>
                  <a:lnTo>
                    <a:pt x="112" y="31089"/>
                  </a:lnTo>
                  <a:lnTo>
                    <a:pt x="2541" y="36576"/>
                  </a:lnTo>
                  <a:lnTo>
                    <a:pt x="7894" y="41555"/>
                  </a:lnTo>
                  <a:lnTo>
                    <a:pt x="12791" y="46076"/>
                  </a:lnTo>
                  <a:lnTo>
                    <a:pt x="19151" y="48362"/>
                  </a:lnTo>
                  <a:lnTo>
                    <a:pt x="35153" y="48362"/>
                  </a:lnTo>
                  <a:lnTo>
                    <a:pt x="41654" y="46076"/>
                  </a:lnTo>
                  <a:lnTo>
                    <a:pt x="46683" y="41555"/>
                  </a:lnTo>
                  <a:lnTo>
                    <a:pt x="51663" y="36983"/>
                  </a:lnTo>
                  <a:lnTo>
                    <a:pt x="54204" y="31089"/>
                  </a:lnTo>
                  <a:lnTo>
                    <a:pt x="54204" y="16916"/>
                  </a:lnTo>
                  <a:lnTo>
                    <a:pt x="51663" y="11174"/>
                  </a:lnTo>
                  <a:lnTo>
                    <a:pt x="41654" y="2236"/>
                  </a:lnTo>
                  <a:lnTo>
                    <a:pt x="35153" y="0"/>
                  </a:lnTo>
                  <a:close/>
                </a:path>
                <a:path w="54610" h="225425">
                  <a:moveTo>
                    <a:pt x="50292" y="72490"/>
                  </a:moveTo>
                  <a:lnTo>
                    <a:pt x="3300" y="72490"/>
                  </a:lnTo>
                  <a:lnTo>
                    <a:pt x="3300" y="224892"/>
                  </a:lnTo>
                  <a:lnTo>
                    <a:pt x="50292" y="224892"/>
                  </a:lnTo>
                  <a:lnTo>
                    <a:pt x="50292" y="72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082856" y="6371899"/>
              <a:ext cx="124564" cy="159818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830793" y="6371899"/>
              <a:ext cx="337211" cy="159818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198536" y="6371899"/>
              <a:ext cx="241962" cy="156110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5561800" y="6302411"/>
              <a:ext cx="137795" cy="226060"/>
            </a:xfrm>
            <a:custGeom>
              <a:avLst/>
              <a:gdLst/>
              <a:ahLst/>
              <a:cxnLst/>
              <a:rect l="l" t="t" r="r" b="b"/>
              <a:pathLst>
                <a:path w="137795" h="226059">
                  <a:moveTo>
                    <a:pt x="46990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46990" y="225602"/>
                  </a:lnTo>
                  <a:lnTo>
                    <a:pt x="46990" y="0"/>
                  </a:lnTo>
                  <a:close/>
                </a:path>
                <a:path w="137795" h="226059">
                  <a:moveTo>
                    <a:pt x="133616" y="73202"/>
                  </a:moveTo>
                  <a:lnTo>
                    <a:pt x="86614" y="73202"/>
                  </a:lnTo>
                  <a:lnTo>
                    <a:pt x="86614" y="225602"/>
                  </a:lnTo>
                  <a:lnTo>
                    <a:pt x="133616" y="225602"/>
                  </a:lnTo>
                  <a:lnTo>
                    <a:pt x="133616" y="73202"/>
                  </a:lnTo>
                  <a:close/>
                </a:path>
                <a:path w="137795" h="226059">
                  <a:moveTo>
                    <a:pt x="137528" y="17627"/>
                  </a:moveTo>
                  <a:lnTo>
                    <a:pt x="134988" y="11887"/>
                  </a:lnTo>
                  <a:lnTo>
                    <a:pt x="124968" y="2946"/>
                  </a:lnTo>
                  <a:lnTo>
                    <a:pt x="118478" y="711"/>
                  </a:lnTo>
                  <a:lnTo>
                    <a:pt x="102476" y="711"/>
                  </a:lnTo>
                  <a:lnTo>
                    <a:pt x="95973" y="2946"/>
                  </a:lnTo>
                  <a:lnTo>
                    <a:pt x="85864" y="11887"/>
                  </a:lnTo>
                  <a:lnTo>
                    <a:pt x="83324" y="17627"/>
                  </a:lnTo>
                  <a:lnTo>
                    <a:pt x="83426" y="31800"/>
                  </a:lnTo>
                  <a:lnTo>
                    <a:pt x="85864" y="37287"/>
                  </a:lnTo>
                  <a:lnTo>
                    <a:pt x="91211" y="42265"/>
                  </a:lnTo>
                  <a:lnTo>
                    <a:pt x="96113" y="46786"/>
                  </a:lnTo>
                  <a:lnTo>
                    <a:pt x="102476" y="49072"/>
                  </a:lnTo>
                  <a:lnTo>
                    <a:pt x="118478" y="49072"/>
                  </a:lnTo>
                  <a:lnTo>
                    <a:pt x="124968" y="46786"/>
                  </a:lnTo>
                  <a:lnTo>
                    <a:pt x="129997" y="42265"/>
                  </a:lnTo>
                  <a:lnTo>
                    <a:pt x="134988" y="37693"/>
                  </a:lnTo>
                  <a:lnTo>
                    <a:pt x="137528" y="31800"/>
                  </a:lnTo>
                  <a:lnTo>
                    <a:pt x="137528" y="176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25947" y="6371899"/>
              <a:ext cx="124564" cy="159818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72251" y="6371899"/>
              <a:ext cx="146001" cy="15981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46242" y="6371899"/>
              <a:ext cx="147168" cy="15611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683993" y="6302404"/>
              <a:ext cx="1742710" cy="295708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6345968" y="6303117"/>
              <a:ext cx="54610" cy="225425"/>
            </a:xfrm>
            <a:custGeom>
              <a:avLst/>
              <a:gdLst/>
              <a:ahLst/>
              <a:cxnLst/>
              <a:rect l="l" t="t" r="r" b="b"/>
              <a:pathLst>
                <a:path w="54610" h="225425">
                  <a:moveTo>
                    <a:pt x="35153" y="0"/>
                  </a:moveTo>
                  <a:lnTo>
                    <a:pt x="19151" y="0"/>
                  </a:lnTo>
                  <a:lnTo>
                    <a:pt x="12649" y="2236"/>
                  </a:lnTo>
                  <a:lnTo>
                    <a:pt x="2541" y="11174"/>
                  </a:lnTo>
                  <a:lnTo>
                    <a:pt x="0" y="16916"/>
                  </a:lnTo>
                  <a:lnTo>
                    <a:pt x="112" y="31089"/>
                  </a:lnTo>
                  <a:lnTo>
                    <a:pt x="2541" y="36576"/>
                  </a:lnTo>
                  <a:lnTo>
                    <a:pt x="7892" y="41555"/>
                  </a:lnTo>
                  <a:lnTo>
                    <a:pt x="12790" y="46076"/>
                  </a:lnTo>
                  <a:lnTo>
                    <a:pt x="19151" y="48362"/>
                  </a:lnTo>
                  <a:lnTo>
                    <a:pt x="35153" y="48362"/>
                  </a:lnTo>
                  <a:lnTo>
                    <a:pt x="41654" y="46076"/>
                  </a:lnTo>
                  <a:lnTo>
                    <a:pt x="46683" y="41555"/>
                  </a:lnTo>
                  <a:lnTo>
                    <a:pt x="51663" y="36983"/>
                  </a:lnTo>
                  <a:lnTo>
                    <a:pt x="54204" y="31089"/>
                  </a:lnTo>
                  <a:lnTo>
                    <a:pt x="54204" y="16916"/>
                  </a:lnTo>
                  <a:lnTo>
                    <a:pt x="51663" y="11174"/>
                  </a:lnTo>
                  <a:lnTo>
                    <a:pt x="41654" y="2236"/>
                  </a:lnTo>
                  <a:lnTo>
                    <a:pt x="35153" y="0"/>
                  </a:lnTo>
                  <a:close/>
                </a:path>
                <a:path w="54610" h="225425">
                  <a:moveTo>
                    <a:pt x="50292" y="72490"/>
                  </a:moveTo>
                  <a:lnTo>
                    <a:pt x="3300" y="72490"/>
                  </a:lnTo>
                  <a:lnTo>
                    <a:pt x="3300" y="224892"/>
                  </a:lnTo>
                  <a:lnTo>
                    <a:pt x="50292" y="224892"/>
                  </a:lnTo>
                  <a:lnTo>
                    <a:pt x="50292" y="72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424560" y="6371899"/>
              <a:ext cx="138123" cy="15981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537395" y="6371899"/>
              <a:ext cx="124564" cy="15981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683700" y="6371899"/>
              <a:ext cx="164898" cy="15981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879130" y="6371899"/>
              <a:ext cx="147167" cy="15611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053528" y="6371899"/>
              <a:ext cx="270917" cy="15981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352587" y="6371899"/>
              <a:ext cx="124564" cy="159818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9507985" y="6371899"/>
              <a:ext cx="248107" cy="159818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388269" y="6303122"/>
              <a:ext cx="5574665" cy="264160"/>
            </a:xfrm>
            <a:custGeom>
              <a:avLst/>
              <a:gdLst/>
              <a:ahLst/>
              <a:cxnLst/>
              <a:rect l="l" t="t" r="r" b="b"/>
              <a:pathLst>
                <a:path w="5574665" h="264159">
                  <a:moveTo>
                    <a:pt x="41249" y="190957"/>
                  </a:moveTo>
                  <a:lnTo>
                    <a:pt x="17424" y="190957"/>
                  </a:lnTo>
                  <a:lnTo>
                    <a:pt x="0" y="264160"/>
                  </a:lnTo>
                  <a:lnTo>
                    <a:pt x="17424" y="264160"/>
                  </a:lnTo>
                  <a:lnTo>
                    <a:pt x="41249" y="190957"/>
                  </a:lnTo>
                  <a:close/>
                </a:path>
                <a:path w="5574665" h="264159">
                  <a:moveTo>
                    <a:pt x="5570664" y="72491"/>
                  </a:moveTo>
                  <a:lnTo>
                    <a:pt x="5523674" y="72491"/>
                  </a:lnTo>
                  <a:lnTo>
                    <a:pt x="5523674" y="224891"/>
                  </a:lnTo>
                  <a:lnTo>
                    <a:pt x="5570664" y="224891"/>
                  </a:lnTo>
                  <a:lnTo>
                    <a:pt x="5570664" y="72491"/>
                  </a:lnTo>
                  <a:close/>
                </a:path>
                <a:path w="5574665" h="264159">
                  <a:moveTo>
                    <a:pt x="5574576" y="16916"/>
                  </a:moveTo>
                  <a:lnTo>
                    <a:pt x="5572036" y="11176"/>
                  </a:lnTo>
                  <a:lnTo>
                    <a:pt x="5562028" y="2235"/>
                  </a:lnTo>
                  <a:lnTo>
                    <a:pt x="5555526" y="0"/>
                  </a:lnTo>
                  <a:lnTo>
                    <a:pt x="5539524" y="0"/>
                  </a:lnTo>
                  <a:lnTo>
                    <a:pt x="5533021" y="2235"/>
                  </a:lnTo>
                  <a:lnTo>
                    <a:pt x="5522912" y="11176"/>
                  </a:lnTo>
                  <a:lnTo>
                    <a:pt x="5520372" y="16916"/>
                  </a:lnTo>
                  <a:lnTo>
                    <a:pt x="5520487" y="31089"/>
                  </a:lnTo>
                  <a:lnTo>
                    <a:pt x="5522912" y="36576"/>
                  </a:lnTo>
                  <a:lnTo>
                    <a:pt x="5528259" y="41554"/>
                  </a:lnTo>
                  <a:lnTo>
                    <a:pt x="5533161" y="46075"/>
                  </a:lnTo>
                  <a:lnTo>
                    <a:pt x="5539524" y="48361"/>
                  </a:lnTo>
                  <a:lnTo>
                    <a:pt x="5555526" y="48361"/>
                  </a:lnTo>
                  <a:lnTo>
                    <a:pt x="5562028" y="46075"/>
                  </a:lnTo>
                  <a:lnTo>
                    <a:pt x="5567057" y="41554"/>
                  </a:lnTo>
                  <a:lnTo>
                    <a:pt x="5572036" y="36982"/>
                  </a:lnTo>
                  <a:lnTo>
                    <a:pt x="5574576" y="31089"/>
                  </a:lnTo>
                  <a:lnTo>
                    <a:pt x="5574576" y="169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546361" y="6372054"/>
              <a:ext cx="114606" cy="159512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694288" y="6305204"/>
              <a:ext cx="5332095" cy="262255"/>
            </a:xfrm>
            <a:custGeom>
              <a:avLst/>
              <a:gdLst/>
              <a:ahLst/>
              <a:cxnLst/>
              <a:rect l="l" t="t" r="r" b="b"/>
              <a:pathLst>
                <a:path w="5332095" h="262254">
                  <a:moveTo>
                    <a:pt x="27686" y="70408"/>
                  </a:moveTo>
                  <a:lnTo>
                    <a:pt x="3251" y="70408"/>
                  </a:lnTo>
                  <a:lnTo>
                    <a:pt x="3251" y="222808"/>
                  </a:lnTo>
                  <a:lnTo>
                    <a:pt x="27686" y="222808"/>
                  </a:lnTo>
                  <a:lnTo>
                    <a:pt x="27686" y="70408"/>
                  </a:lnTo>
                  <a:close/>
                </a:path>
                <a:path w="5332095" h="262254">
                  <a:moveTo>
                    <a:pt x="31851" y="11379"/>
                  </a:moveTo>
                  <a:lnTo>
                    <a:pt x="30276" y="7569"/>
                  </a:lnTo>
                  <a:lnTo>
                    <a:pt x="24028" y="1524"/>
                  </a:lnTo>
                  <a:lnTo>
                    <a:pt x="20218" y="0"/>
                  </a:lnTo>
                  <a:lnTo>
                    <a:pt x="11430" y="0"/>
                  </a:lnTo>
                  <a:lnTo>
                    <a:pt x="7670" y="1524"/>
                  </a:lnTo>
                  <a:lnTo>
                    <a:pt x="4622" y="4572"/>
                  </a:lnTo>
                  <a:lnTo>
                    <a:pt x="1524" y="7569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22" y="24028"/>
                  </a:lnTo>
                  <a:lnTo>
                    <a:pt x="1524" y="24282"/>
                  </a:lnTo>
                  <a:lnTo>
                    <a:pt x="4622" y="27228"/>
                  </a:lnTo>
                  <a:lnTo>
                    <a:pt x="7670" y="30226"/>
                  </a:lnTo>
                  <a:lnTo>
                    <a:pt x="11430" y="31699"/>
                  </a:lnTo>
                  <a:lnTo>
                    <a:pt x="20218" y="31699"/>
                  </a:lnTo>
                  <a:lnTo>
                    <a:pt x="23888" y="30226"/>
                  </a:lnTo>
                  <a:lnTo>
                    <a:pt x="27012" y="27228"/>
                  </a:lnTo>
                  <a:lnTo>
                    <a:pt x="30276" y="24028"/>
                  </a:lnTo>
                  <a:lnTo>
                    <a:pt x="31762" y="20523"/>
                  </a:lnTo>
                  <a:lnTo>
                    <a:pt x="31851" y="11379"/>
                  </a:lnTo>
                  <a:close/>
                </a:path>
                <a:path w="5332095" h="262254">
                  <a:moveTo>
                    <a:pt x="5331498" y="188874"/>
                  </a:moveTo>
                  <a:lnTo>
                    <a:pt x="5307673" y="188874"/>
                  </a:lnTo>
                  <a:lnTo>
                    <a:pt x="5290248" y="262077"/>
                  </a:lnTo>
                  <a:lnTo>
                    <a:pt x="5307673" y="262077"/>
                  </a:lnTo>
                  <a:lnTo>
                    <a:pt x="5331498" y="1888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75122" y="6662217"/>
              <a:ext cx="83922" cy="23068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466769" y="6662217"/>
              <a:ext cx="120398" cy="234241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94695" y="6695390"/>
              <a:ext cx="92710" cy="262255"/>
            </a:xfrm>
            <a:custGeom>
              <a:avLst/>
              <a:gdLst/>
              <a:ahLst/>
              <a:cxnLst/>
              <a:rect l="l" t="t" r="r" b="b"/>
              <a:pathLst>
                <a:path w="92710" h="262254">
                  <a:moveTo>
                    <a:pt x="42011" y="248108"/>
                  </a:moveTo>
                  <a:lnTo>
                    <a:pt x="42011" y="261518"/>
                  </a:lnTo>
                  <a:lnTo>
                    <a:pt x="46016" y="261824"/>
                  </a:lnTo>
                  <a:lnTo>
                    <a:pt x="51713" y="261824"/>
                  </a:lnTo>
                  <a:lnTo>
                    <a:pt x="69620" y="260186"/>
                  </a:lnTo>
                  <a:lnTo>
                    <a:pt x="82417" y="255271"/>
                  </a:lnTo>
                  <a:lnTo>
                    <a:pt x="88276" y="249022"/>
                  </a:lnTo>
                  <a:lnTo>
                    <a:pt x="49784" y="249022"/>
                  </a:lnTo>
                  <a:lnTo>
                    <a:pt x="46277" y="248716"/>
                  </a:lnTo>
                  <a:lnTo>
                    <a:pt x="42011" y="248108"/>
                  </a:lnTo>
                  <a:close/>
                </a:path>
                <a:path w="92710" h="262254">
                  <a:moveTo>
                    <a:pt x="90567" y="223978"/>
                  </a:moveTo>
                  <a:lnTo>
                    <a:pt x="67057" y="223978"/>
                  </a:lnTo>
                  <a:lnTo>
                    <a:pt x="73458" y="227887"/>
                  </a:lnTo>
                  <a:lnTo>
                    <a:pt x="73458" y="244552"/>
                  </a:lnTo>
                  <a:lnTo>
                    <a:pt x="66445" y="249022"/>
                  </a:lnTo>
                  <a:lnTo>
                    <a:pt x="88276" y="249022"/>
                  </a:lnTo>
                  <a:lnTo>
                    <a:pt x="90098" y="247079"/>
                  </a:lnTo>
                  <a:lnTo>
                    <a:pt x="92660" y="235610"/>
                  </a:lnTo>
                  <a:lnTo>
                    <a:pt x="92660" y="228448"/>
                  </a:lnTo>
                  <a:lnTo>
                    <a:pt x="90661" y="224180"/>
                  </a:lnTo>
                  <a:lnTo>
                    <a:pt x="90567" y="223978"/>
                  </a:lnTo>
                  <a:close/>
                </a:path>
                <a:path w="92710" h="262254">
                  <a:moveTo>
                    <a:pt x="48157" y="197598"/>
                  </a:moveTo>
                  <a:lnTo>
                    <a:pt x="48157" y="224586"/>
                  </a:lnTo>
                  <a:lnTo>
                    <a:pt x="51206" y="224180"/>
                  </a:lnTo>
                  <a:lnTo>
                    <a:pt x="53239" y="223978"/>
                  </a:lnTo>
                  <a:lnTo>
                    <a:pt x="90567" y="223978"/>
                  </a:lnTo>
                  <a:lnTo>
                    <a:pt x="90068" y="222912"/>
                  </a:lnTo>
                  <a:lnTo>
                    <a:pt x="79858" y="214985"/>
                  </a:lnTo>
                  <a:lnTo>
                    <a:pt x="72950" y="213005"/>
                  </a:lnTo>
                  <a:lnTo>
                    <a:pt x="64212" y="213005"/>
                  </a:lnTo>
                  <a:lnTo>
                    <a:pt x="64212" y="200438"/>
                  </a:lnTo>
                  <a:lnTo>
                    <a:pt x="48714" y="197971"/>
                  </a:lnTo>
                  <a:lnTo>
                    <a:pt x="48157" y="197598"/>
                  </a:lnTo>
                  <a:close/>
                </a:path>
                <a:path w="92710" h="262254">
                  <a:moveTo>
                    <a:pt x="86158" y="197598"/>
                  </a:moveTo>
                  <a:lnTo>
                    <a:pt x="64212" y="197598"/>
                  </a:lnTo>
                  <a:lnTo>
                    <a:pt x="64212" y="200438"/>
                  </a:lnTo>
                  <a:lnTo>
                    <a:pt x="66243" y="200761"/>
                  </a:lnTo>
                  <a:lnTo>
                    <a:pt x="75642" y="200761"/>
                  </a:lnTo>
                  <a:lnTo>
                    <a:pt x="83259" y="199188"/>
                  </a:lnTo>
                  <a:lnTo>
                    <a:pt x="86158" y="197598"/>
                  </a:lnTo>
                  <a:close/>
                </a:path>
                <a:path w="92710" h="262254">
                  <a:moveTo>
                    <a:pt x="50598" y="65938"/>
                  </a:moveTo>
                  <a:lnTo>
                    <a:pt x="26211" y="65938"/>
                  </a:lnTo>
                  <a:lnTo>
                    <a:pt x="26211" y="156107"/>
                  </a:lnTo>
                  <a:lnTo>
                    <a:pt x="28646" y="175158"/>
                  </a:lnTo>
                  <a:lnTo>
                    <a:pt x="28708" y="175644"/>
                  </a:lnTo>
                  <a:lnTo>
                    <a:pt x="36206" y="189599"/>
                  </a:lnTo>
                  <a:lnTo>
                    <a:pt x="48714" y="197971"/>
                  </a:lnTo>
                  <a:lnTo>
                    <a:pt x="64212" y="200438"/>
                  </a:lnTo>
                  <a:lnTo>
                    <a:pt x="64212" y="197598"/>
                  </a:lnTo>
                  <a:lnTo>
                    <a:pt x="86158" y="197598"/>
                  </a:lnTo>
                  <a:lnTo>
                    <a:pt x="89002" y="196038"/>
                  </a:lnTo>
                  <a:lnTo>
                    <a:pt x="89002" y="180238"/>
                  </a:lnTo>
                  <a:lnTo>
                    <a:pt x="65022" y="180238"/>
                  </a:lnTo>
                  <a:lnTo>
                    <a:pt x="59284" y="178052"/>
                  </a:lnTo>
                  <a:lnTo>
                    <a:pt x="55827" y="173686"/>
                  </a:lnTo>
                  <a:lnTo>
                    <a:pt x="52325" y="169316"/>
                  </a:lnTo>
                  <a:lnTo>
                    <a:pt x="50598" y="162050"/>
                  </a:lnTo>
                  <a:lnTo>
                    <a:pt x="50598" y="65938"/>
                  </a:lnTo>
                  <a:close/>
                </a:path>
                <a:path w="92710" h="262254">
                  <a:moveTo>
                    <a:pt x="89002" y="175158"/>
                  </a:moveTo>
                  <a:lnTo>
                    <a:pt x="84531" y="178564"/>
                  </a:lnTo>
                  <a:lnTo>
                    <a:pt x="79246" y="180238"/>
                  </a:lnTo>
                  <a:lnTo>
                    <a:pt x="89002" y="180238"/>
                  </a:lnTo>
                  <a:lnTo>
                    <a:pt x="89002" y="175158"/>
                  </a:lnTo>
                  <a:close/>
                </a:path>
                <a:path w="92710" h="262254">
                  <a:moveTo>
                    <a:pt x="89002" y="45109"/>
                  </a:moveTo>
                  <a:lnTo>
                    <a:pt x="0" y="45109"/>
                  </a:lnTo>
                  <a:lnTo>
                    <a:pt x="0" y="65938"/>
                  </a:lnTo>
                  <a:lnTo>
                    <a:pt x="89002" y="65938"/>
                  </a:lnTo>
                  <a:lnTo>
                    <a:pt x="89002" y="45109"/>
                  </a:lnTo>
                  <a:close/>
                </a:path>
                <a:path w="92710" h="262254">
                  <a:moveTo>
                    <a:pt x="50598" y="0"/>
                  </a:moveTo>
                  <a:lnTo>
                    <a:pt x="26211" y="7924"/>
                  </a:lnTo>
                  <a:lnTo>
                    <a:pt x="26211" y="45109"/>
                  </a:lnTo>
                  <a:lnTo>
                    <a:pt x="50598" y="45109"/>
                  </a:lnTo>
                  <a:lnTo>
                    <a:pt x="5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504981" y="6674104"/>
              <a:ext cx="120398" cy="22235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9696376" y="6674104"/>
              <a:ext cx="120398" cy="22235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80333" y="6736946"/>
              <a:ext cx="126542" cy="15595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42437" y="6736946"/>
              <a:ext cx="114606" cy="15951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1182340" y="6736946"/>
              <a:ext cx="120398" cy="15951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39517" y="6736946"/>
              <a:ext cx="101041" cy="159511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3140" y="6736946"/>
              <a:ext cx="126544" cy="15595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795244" y="6667296"/>
              <a:ext cx="140515" cy="22916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058238" y="6736946"/>
              <a:ext cx="150016" cy="159511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330784" y="6736946"/>
              <a:ext cx="228448" cy="15951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85750" y="6667296"/>
              <a:ext cx="140515" cy="22916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65228" y="6736946"/>
              <a:ext cx="438303" cy="15951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0464" y="6736946"/>
              <a:ext cx="126542" cy="15595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754868" y="6736946"/>
              <a:ext cx="140209" cy="226058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923625" y="6736946"/>
              <a:ext cx="132894" cy="15951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93452" y="6736946"/>
              <a:ext cx="126542" cy="155954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247682" y="6695390"/>
              <a:ext cx="89002" cy="200761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369248" y="6737810"/>
              <a:ext cx="79501" cy="155091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471967" y="6740500"/>
              <a:ext cx="126493" cy="155958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714438" y="6663996"/>
              <a:ext cx="141274" cy="22890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889901" y="6736946"/>
              <a:ext cx="132894" cy="159511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049313" y="6736946"/>
              <a:ext cx="114606" cy="159511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189216" y="6736946"/>
              <a:ext cx="120398" cy="159511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355586" y="6736946"/>
              <a:ext cx="228448" cy="159511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701233" y="6740500"/>
              <a:ext cx="126493" cy="15595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77003" y="6736946"/>
              <a:ext cx="126544" cy="155954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046272" y="667009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29" y="0"/>
                  </a:lnTo>
                  <a:lnTo>
                    <a:pt x="7672" y="1525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3" y="30228"/>
                  </a:lnTo>
                  <a:lnTo>
                    <a:pt x="27021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7" y="1525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4" y="222810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05048" y="6695390"/>
              <a:ext cx="89002" cy="200761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215335" y="6736946"/>
              <a:ext cx="120398" cy="159511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3417" y="6695390"/>
              <a:ext cx="89002" cy="200761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474567" y="6736946"/>
              <a:ext cx="132894" cy="159511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727910" y="6667296"/>
              <a:ext cx="2389953" cy="295708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9163825" y="6667306"/>
              <a:ext cx="102870" cy="226060"/>
            </a:xfrm>
            <a:custGeom>
              <a:avLst/>
              <a:gdLst/>
              <a:ahLst/>
              <a:cxnLst/>
              <a:rect l="l" t="t" r="r" b="b"/>
              <a:pathLst>
                <a:path w="102870" h="226059">
                  <a:moveTo>
                    <a:pt x="24434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34" y="225602"/>
                  </a:lnTo>
                  <a:lnTo>
                    <a:pt x="24434" y="0"/>
                  </a:lnTo>
                  <a:close/>
                </a:path>
                <a:path w="102870" h="226059">
                  <a:moveTo>
                    <a:pt x="98247" y="73202"/>
                  </a:moveTo>
                  <a:lnTo>
                    <a:pt x="73825" y="73202"/>
                  </a:lnTo>
                  <a:lnTo>
                    <a:pt x="73825" y="225602"/>
                  </a:lnTo>
                  <a:lnTo>
                    <a:pt x="98247" y="225602"/>
                  </a:lnTo>
                  <a:lnTo>
                    <a:pt x="98247" y="73202"/>
                  </a:lnTo>
                  <a:close/>
                </a:path>
                <a:path w="102870" h="226059">
                  <a:moveTo>
                    <a:pt x="102425" y="14173"/>
                  </a:moveTo>
                  <a:lnTo>
                    <a:pt x="100850" y="10363"/>
                  </a:lnTo>
                  <a:lnTo>
                    <a:pt x="94589" y="4318"/>
                  </a:lnTo>
                  <a:lnTo>
                    <a:pt x="90792" y="2794"/>
                  </a:lnTo>
                  <a:lnTo>
                    <a:pt x="82003" y="2794"/>
                  </a:lnTo>
                  <a:lnTo>
                    <a:pt x="78244" y="4318"/>
                  </a:lnTo>
                  <a:lnTo>
                    <a:pt x="75196" y="7366"/>
                  </a:lnTo>
                  <a:lnTo>
                    <a:pt x="72097" y="10363"/>
                  </a:lnTo>
                  <a:lnTo>
                    <a:pt x="70573" y="14173"/>
                  </a:lnTo>
                  <a:lnTo>
                    <a:pt x="70573" y="23317"/>
                  </a:lnTo>
                  <a:lnTo>
                    <a:pt x="71983" y="26822"/>
                  </a:lnTo>
                  <a:lnTo>
                    <a:pt x="72097" y="27076"/>
                  </a:lnTo>
                  <a:lnTo>
                    <a:pt x="75196" y="30022"/>
                  </a:lnTo>
                  <a:lnTo>
                    <a:pt x="78244" y="33020"/>
                  </a:lnTo>
                  <a:lnTo>
                    <a:pt x="82003" y="34493"/>
                  </a:lnTo>
                  <a:lnTo>
                    <a:pt x="90792" y="34493"/>
                  </a:lnTo>
                  <a:lnTo>
                    <a:pt x="94462" y="33020"/>
                  </a:lnTo>
                  <a:lnTo>
                    <a:pt x="97586" y="30022"/>
                  </a:lnTo>
                  <a:lnTo>
                    <a:pt x="100850" y="26822"/>
                  </a:lnTo>
                  <a:lnTo>
                    <a:pt x="102336" y="23317"/>
                  </a:lnTo>
                  <a:lnTo>
                    <a:pt x="102425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291704" y="6740500"/>
              <a:ext cx="126036" cy="152401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9438009" y="6736946"/>
              <a:ext cx="120398" cy="159511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86090" y="6695390"/>
              <a:ext cx="89002" cy="20076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9854718" y="686267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1" y="0"/>
                  </a:lnTo>
                  <a:lnTo>
                    <a:pt x="8078" y="1677"/>
                  </a:lnTo>
                  <a:lnTo>
                    <a:pt x="4828" y="4978"/>
                  </a:lnTo>
                  <a:lnTo>
                    <a:pt x="1628" y="8329"/>
                  </a:lnTo>
                  <a:lnTo>
                    <a:pt x="0" y="12242"/>
                  </a:lnTo>
                  <a:lnTo>
                    <a:pt x="0" y="21386"/>
                  </a:lnTo>
                  <a:lnTo>
                    <a:pt x="1628" y="25297"/>
                  </a:lnTo>
                  <a:lnTo>
                    <a:pt x="4828" y="28597"/>
                  </a:lnTo>
                  <a:lnTo>
                    <a:pt x="8078" y="31852"/>
                  </a:lnTo>
                  <a:lnTo>
                    <a:pt x="11941" y="33475"/>
                  </a:lnTo>
                  <a:lnTo>
                    <a:pt x="16513" y="33475"/>
                  </a:lnTo>
                  <a:lnTo>
                    <a:pt x="21186" y="33475"/>
                  </a:lnTo>
                  <a:lnTo>
                    <a:pt x="25146" y="31852"/>
                  </a:lnTo>
                  <a:lnTo>
                    <a:pt x="28451" y="28597"/>
                  </a:lnTo>
                  <a:lnTo>
                    <a:pt x="31701" y="25297"/>
                  </a:lnTo>
                  <a:lnTo>
                    <a:pt x="33326" y="21386"/>
                  </a:lnTo>
                  <a:lnTo>
                    <a:pt x="33326" y="12242"/>
                  </a:lnTo>
                  <a:lnTo>
                    <a:pt x="31701" y="8329"/>
                  </a:lnTo>
                  <a:lnTo>
                    <a:pt x="28451" y="4978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602447" y="2075384"/>
              <a:ext cx="3428093" cy="1922994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566779" y="2075384"/>
              <a:ext cx="2650060" cy="192299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410791" y="2077570"/>
              <a:ext cx="2647950" cy="1927860"/>
            </a:xfrm>
            <a:custGeom>
              <a:avLst/>
              <a:gdLst/>
              <a:ahLst/>
              <a:cxnLst/>
              <a:rect l="l" t="t" r="r" b="b"/>
              <a:pathLst>
                <a:path w="2647950" h="1927860">
                  <a:moveTo>
                    <a:pt x="2575685" y="0"/>
                  </a:moveTo>
                  <a:lnTo>
                    <a:pt x="72000" y="0"/>
                  </a:lnTo>
                  <a:lnTo>
                    <a:pt x="44043" y="5681"/>
                  </a:lnTo>
                  <a:lnTo>
                    <a:pt x="21150" y="21150"/>
                  </a:lnTo>
                  <a:lnTo>
                    <a:pt x="5681" y="44043"/>
                  </a:lnTo>
                  <a:lnTo>
                    <a:pt x="0" y="72000"/>
                  </a:lnTo>
                  <a:lnTo>
                    <a:pt x="0" y="1855692"/>
                  </a:lnTo>
                  <a:lnTo>
                    <a:pt x="5681" y="1883648"/>
                  </a:lnTo>
                  <a:lnTo>
                    <a:pt x="21150" y="1906542"/>
                  </a:lnTo>
                  <a:lnTo>
                    <a:pt x="44043" y="1922011"/>
                  </a:lnTo>
                  <a:lnTo>
                    <a:pt x="72000" y="1927692"/>
                  </a:lnTo>
                  <a:lnTo>
                    <a:pt x="2575685" y="1927692"/>
                  </a:lnTo>
                  <a:lnTo>
                    <a:pt x="2603641" y="1922011"/>
                  </a:lnTo>
                  <a:lnTo>
                    <a:pt x="2626535" y="1906542"/>
                  </a:lnTo>
                  <a:lnTo>
                    <a:pt x="2642003" y="1883648"/>
                  </a:lnTo>
                  <a:lnTo>
                    <a:pt x="2647684" y="1855692"/>
                  </a:lnTo>
                  <a:lnTo>
                    <a:pt x="2647684" y="72000"/>
                  </a:lnTo>
                  <a:lnTo>
                    <a:pt x="2642003" y="44043"/>
                  </a:lnTo>
                  <a:lnTo>
                    <a:pt x="2626535" y="21150"/>
                  </a:lnTo>
                  <a:lnTo>
                    <a:pt x="2603641" y="5681"/>
                  </a:lnTo>
                  <a:lnTo>
                    <a:pt x="2575685" y="0"/>
                  </a:lnTo>
                  <a:close/>
                </a:path>
              </a:pathLst>
            </a:custGeom>
            <a:solidFill>
              <a:srgbClr val="0E0C2C">
                <a:alpha val="6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10791" y="2077570"/>
              <a:ext cx="2647950" cy="1927860"/>
            </a:xfrm>
            <a:custGeom>
              <a:avLst/>
              <a:gdLst/>
              <a:ahLst/>
              <a:cxnLst/>
              <a:rect l="l" t="t" r="r" b="b"/>
              <a:pathLst>
                <a:path w="2647950" h="1927860">
                  <a:moveTo>
                    <a:pt x="72000" y="0"/>
                  </a:moveTo>
                  <a:lnTo>
                    <a:pt x="2575685" y="0"/>
                  </a:lnTo>
                  <a:lnTo>
                    <a:pt x="2603641" y="5681"/>
                  </a:lnTo>
                  <a:lnTo>
                    <a:pt x="2626535" y="21150"/>
                  </a:lnTo>
                  <a:lnTo>
                    <a:pt x="2642003" y="44043"/>
                  </a:lnTo>
                  <a:lnTo>
                    <a:pt x="2647684" y="72000"/>
                  </a:lnTo>
                  <a:lnTo>
                    <a:pt x="2647684" y="1855692"/>
                  </a:lnTo>
                  <a:lnTo>
                    <a:pt x="2642003" y="1883648"/>
                  </a:lnTo>
                  <a:lnTo>
                    <a:pt x="2626535" y="1906542"/>
                  </a:lnTo>
                  <a:lnTo>
                    <a:pt x="2603641" y="1922011"/>
                  </a:lnTo>
                  <a:lnTo>
                    <a:pt x="2575685" y="1927692"/>
                  </a:lnTo>
                  <a:lnTo>
                    <a:pt x="72000" y="1927692"/>
                  </a:lnTo>
                  <a:lnTo>
                    <a:pt x="44043" y="1922011"/>
                  </a:lnTo>
                  <a:lnTo>
                    <a:pt x="21150" y="1906542"/>
                  </a:lnTo>
                  <a:lnTo>
                    <a:pt x="5681" y="1883648"/>
                  </a:lnTo>
                  <a:lnTo>
                    <a:pt x="0" y="1855692"/>
                  </a:lnTo>
                  <a:lnTo>
                    <a:pt x="0" y="72000"/>
                  </a:lnTo>
                  <a:lnTo>
                    <a:pt x="5681" y="44043"/>
                  </a:lnTo>
                  <a:lnTo>
                    <a:pt x="21150" y="21150"/>
                  </a:lnTo>
                  <a:lnTo>
                    <a:pt x="44043" y="5681"/>
                  </a:lnTo>
                  <a:lnTo>
                    <a:pt x="72000" y="0"/>
                  </a:lnTo>
                  <a:close/>
                </a:path>
              </a:pathLst>
            </a:custGeom>
            <a:ln w="12701">
              <a:solidFill>
                <a:srgbClr val="7B96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420282" y="2086235"/>
              <a:ext cx="2628900" cy="692785"/>
            </a:xfrm>
            <a:custGeom>
              <a:avLst/>
              <a:gdLst/>
              <a:ahLst/>
              <a:cxnLst/>
              <a:rect l="l" t="t" r="r" b="b"/>
              <a:pathLst>
                <a:path w="2628900" h="692785">
                  <a:moveTo>
                    <a:pt x="2557853" y="0"/>
                  </a:moveTo>
                  <a:lnTo>
                    <a:pt x="70850" y="0"/>
                  </a:lnTo>
                  <a:lnTo>
                    <a:pt x="43339" y="5590"/>
                  </a:lnTo>
                  <a:lnTo>
                    <a:pt x="20811" y="20812"/>
                  </a:lnTo>
                  <a:lnTo>
                    <a:pt x="5590" y="43340"/>
                  </a:lnTo>
                  <a:lnTo>
                    <a:pt x="0" y="70852"/>
                  </a:lnTo>
                  <a:lnTo>
                    <a:pt x="0" y="692301"/>
                  </a:lnTo>
                  <a:lnTo>
                    <a:pt x="2628705" y="692301"/>
                  </a:lnTo>
                  <a:lnTo>
                    <a:pt x="2628705" y="70852"/>
                  </a:lnTo>
                  <a:lnTo>
                    <a:pt x="2623115" y="43340"/>
                  </a:lnTo>
                  <a:lnTo>
                    <a:pt x="2607893" y="20812"/>
                  </a:lnTo>
                  <a:lnTo>
                    <a:pt x="2585364" y="5590"/>
                  </a:lnTo>
                  <a:lnTo>
                    <a:pt x="2557853" y="0"/>
                  </a:lnTo>
                  <a:close/>
                </a:path>
              </a:pathLst>
            </a:custGeom>
            <a:solidFill>
              <a:srgbClr val="0E0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7568661" y="2077570"/>
              <a:ext cx="2647950" cy="1927860"/>
            </a:xfrm>
            <a:custGeom>
              <a:avLst/>
              <a:gdLst/>
              <a:ahLst/>
              <a:cxnLst/>
              <a:rect l="l" t="t" r="r" b="b"/>
              <a:pathLst>
                <a:path w="2647950" h="1927860">
                  <a:moveTo>
                    <a:pt x="72000" y="0"/>
                  </a:moveTo>
                  <a:lnTo>
                    <a:pt x="2575685" y="0"/>
                  </a:lnTo>
                  <a:lnTo>
                    <a:pt x="2603641" y="5681"/>
                  </a:lnTo>
                  <a:lnTo>
                    <a:pt x="2626535" y="21150"/>
                  </a:lnTo>
                  <a:lnTo>
                    <a:pt x="2642003" y="44043"/>
                  </a:lnTo>
                  <a:lnTo>
                    <a:pt x="2647684" y="72000"/>
                  </a:lnTo>
                  <a:lnTo>
                    <a:pt x="2647684" y="1855692"/>
                  </a:lnTo>
                  <a:lnTo>
                    <a:pt x="2642003" y="1883648"/>
                  </a:lnTo>
                  <a:lnTo>
                    <a:pt x="2626535" y="1906542"/>
                  </a:lnTo>
                  <a:lnTo>
                    <a:pt x="2603641" y="1922011"/>
                  </a:lnTo>
                  <a:lnTo>
                    <a:pt x="2575685" y="1927692"/>
                  </a:lnTo>
                  <a:lnTo>
                    <a:pt x="72000" y="1927692"/>
                  </a:lnTo>
                  <a:lnTo>
                    <a:pt x="44043" y="1922011"/>
                  </a:lnTo>
                  <a:lnTo>
                    <a:pt x="21150" y="1906542"/>
                  </a:lnTo>
                  <a:lnTo>
                    <a:pt x="5681" y="1883648"/>
                  </a:lnTo>
                  <a:lnTo>
                    <a:pt x="0" y="1855692"/>
                  </a:lnTo>
                  <a:lnTo>
                    <a:pt x="0" y="72000"/>
                  </a:lnTo>
                  <a:lnTo>
                    <a:pt x="5681" y="44043"/>
                  </a:lnTo>
                  <a:lnTo>
                    <a:pt x="21150" y="21150"/>
                  </a:lnTo>
                  <a:lnTo>
                    <a:pt x="44043" y="5681"/>
                  </a:lnTo>
                  <a:lnTo>
                    <a:pt x="72000" y="0"/>
                  </a:lnTo>
                  <a:close/>
                </a:path>
              </a:pathLst>
            </a:custGeom>
            <a:ln w="12701">
              <a:solidFill>
                <a:srgbClr val="7B96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85318" y="2132866"/>
              <a:ext cx="599248" cy="599248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191985" y="2183219"/>
              <a:ext cx="147826" cy="188132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373850" y="2183219"/>
              <a:ext cx="176302" cy="188003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589796" y="2186311"/>
              <a:ext cx="144273" cy="181822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1782328" y="2186311"/>
              <a:ext cx="36830" cy="182245"/>
            </a:xfrm>
            <a:custGeom>
              <a:avLst/>
              <a:gdLst/>
              <a:ahLst/>
              <a:cxnLst/>
              <a:rect l="l" t="t" r="r" b="b"/>
              <a:pathLst>
                <a:path w="36830" h="182244">
                  <a:moveTo>
                    <a:pt x="36705" y="0"/>
                  </a:moveTo>
                  <a:lnTo>
                    <a:pt x="0" y="0"/>
                  </a:lnTo>
                  <a:lnTo>
                    <a:pt x="0" y="181822"/>
                  </a:lnTo>
                  <a:lnTo>
                    <a:pt x="36705" y="181822"/>
                  </a:lnTo>
                  <a:lnTo>
                    <a:pt x="367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858150" y="2183219"/>
              <a:ext cx="158367" cy="188003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187877" y="2444239"/>
              <a:ext cx="236288" cy="180858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456704" y="2492172"/>
              <a:ext cx="95504" cy="132925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593129" y="2434133"/>
              <a:ext cx="105454" cy="18800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747335" y="2492172"/>
              <a:ext cx="105454" cy="129962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1892862" y="2492172"/>
              <a:ext cx="125012" cy="132925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2060827" y="2434133"/>
              <a:ext cx="20955" cy="188595"/>
            </a:xfrm>
            <a:custGeom>
              <a:avLst/>
              <a:gdLst/>
              <a:ahLst/>
              <a:cxnLst/>
              <a:rect l="l" t="t" r="r" b="b"/>
              <a:pathLst>
                <a:path w="20955" h="188594">
                  <a:moveTo>
                    <a:pt x="20360" y="0"/>
                  </a:moveTo>
                  <a:lnTo>
                    <a:pt x="0" y="0"/>
                  </a:lnTo>
                  <a:lnTo>
                    <a:pt x="0" y="188001"/>
                  </a:lnTo>
                  <a:lnTo>
                    <a:pt x="20360" y="188001"/>
                  </a:lnTo>
                  <a:lnTo>
                    <a:pt x="20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124096" y="2492172"/>
              <a:ext cx="125013" cy="132925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283382" y="2492172"/>
              <a:ext cx="117097" cy="189737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433229" y="2495135"/>
              <a:ext cx="119929" cy="186775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84377" y="3200173"/>
              <a:ext cx="108755" cy="177843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716230" y="3248053"/>
              <a:ext cx="125013" cy="132925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876534" y="3248053"/>
              <a:ext cx="84200" cy="132925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93736" y="3248053"/>
              <a:ext cx="110746" cy="132925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1138039" y="3248053"/>
              <a:ext cx="84199" cy="132925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255241" y="3248053"/>
              <a:ext cx="125012" cy="132925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1423206" y="3248773"/>
              <a:ext cx="66250" cy="129242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583860" y="3200173"/>
              <a:ext cx="109518" cy="17784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739883" y="3200173"/>
              <a:ext cx="127511" cy="177843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1902256" y="3199889"/>
              <a:ext cx="94615" cy="177800"/>
            </a:xfrm>
            <a:custGeom>
              <a:avLst/>
              <a:gdLst/>
              <a:ahLst/>
              <a:cxnLst/>
              <a:rect l="l" t="t" r="r" b="b"/>
              <a:pathLst>
                <a:path w="94614" h="177800">
                  <a:moveTo>
                    <a:pt x="94234" y="158750"/>
                  </a:moveTo>
                  <a:lnTo>
                    <a:pt x="20828" y="158750"/>
                  </a:lnTo>
                  <a:lnTo>
                    <a:pt x="20828" y="96520"/>
                  </a:lnTo>
                  <a:lnTo>
                    <a:pt x="85090" y="96520"/>
                  </a:lnTo>
                  <a:lnTo>
                    <a:pt x="85090" y="78740"/>
                  </a:lnTo>
                  <a:lnTo>
                    <a:pt x="20828" y="78740"/>
                  </a:lnTo>
                  <a:lnTo>
                    <a:pt x="20828" y="19050"/>
                  </a:lnTo>
                  <a:lnTo>
                    <a:pt x="90297" y="19050"/>
                  </a:lnTo>
                  <a:lnTo>
                    <a:pt x="90297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78740"/>
                  </a:lnTo>
                  <a:lnTo>
                    <a:pt x="0" y="96520"/>
                  </a:lnTo>
                  <a:lnTo>
                    <a:pt x="0" y="158750"/>
                  </a:lnTo>
                  <a:lnTo>
                    <a:pt x="0" y="177800"/>
                  </a:lnTo>
                  <a:lnTo>
                    <a:pt x="94234" y="177800"/>
                  </a:lnTo>
                  <a:lnTo>
                    <a:pt x="94234" y="158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020100" y="3200173"/>
              <a:ext cx="153291" cy="177843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2209393" y="3199889"/>
              <a:ext cx="244475" cy="177800"/>
            </a:xfrm>
            <a:custGeom>
              <a:avLst/>
              <a:gdLst/>
              <a:ahLst/>
              <a:cxnLst/>
              <a:rect l="l" t="t" r="r" b="b"/>
              <a:pathLst>
                <a:path w="244475" h="177800">
                  <a:moveTo>
                    <a:pt x="94234" y="158750"/>
                  </a:moveTo>
                  <a:lnTo>
                    <a:pt x="20828" y="158750"/>
                  </a:lnTo>
                  <a:lnTo>
                    <a:pt x="20828" y="96520"/>
                  </a:lnTo>
                  <a:lnTo>
                    <a:pt x="85090" y="96520"/>
                  </a:lnTo>
                  <a:lnTo>
                    <a:pt x="85090" y="78740"/>
                  </a:lnTo>
                  <a:lnTo>
                    <a:pt x="20828" y="78740"/>
                  </a:lnTo>
                  <a:lnTo>
                    <a:pt x="20828" y="19050"/>
                  </a:lnTo>
                  <a:lnTo>
                    <a:pt x="90297" y="19050"/>
                  </a:lnTo>
                  <a:lnTo>
                    <a:pt x="90297" y="0"/>
                  </a:lnTo>
                  <a:lnTo>
                    <a:pt x="0" y="0"/>
                  </a:lnTo>
                  <a:lnTo>
                    <a:pt x="0" y="19050"/>
                  </a:lnTo>
                  <a:lnTo>
                    <a:pt x="0" y="78740"/>
                  </a:lnTo>
                  <a:lnTo>
                    <a:pt x="0" y="96520"/>
                  </a:lnTo>
                  <a:lnTo>
                    <a:pt x="0" y="158750"/>
                  </a:lnTo>
                  <a:lnTo>
                    <a:pt x="0" y="177800"/>
                  </a:lnTo>
                  <a:lnTo>
                    <a:pt x="94234" y="177800"/>
                  </a:lnTo>
                  <a:lnTo>
                    <a:pt x="94234" y="158750"/>
                  </a:lnTo>
                  <a:close/>
                </a:path>
                <a:path w="244475" h="177800">
                  <a:moveTo>
                    <a:pt x="244081" y="0"/>
                  </a:moveTo>
                  <a:lnTo>
                    <a:pt x="120675" y="0"/>
                  </a:lnTo>
                  <a:lnTo>
                    <a:pt x="120675" y="19050"/>
                  </a:lnTo>
                  <a:lnTo>
                    <a:pt x="171907" y="19050"/>
                  </a:lnTo>
                  <a:lnTo>
                    <a:pt x="171907" y="177800"/>
                  </a:lnTo>
                  <a:lnTo>
                    <a:pt x="192735" y="177800"/>
                  </a:lnTo>
                  <a:lnTo>
                    <a:pt x="192735" y="19050"/>
                  </a:lnTo>
                  <a:lnTo>
                    <a:pt x="244081" y="19050"/>
                  </a:lnTo>
                  <a:lnTo>
                    <a:pt x="244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1582216" y="1473756"/>
              <a:ext cx="7523480" cy="593725"/>
            </a:xfrm>
            <a:custGeom>
              <a:avLst/>
              <a:gdLst/>
              <a:ahLst/>
              <a:cxnLst/>
              <a:rect l="l" t="t" r="r" b="b"/>
              <a:pathLst>
                <a:path w="7523480" h="593725">
                  <a:moveTo>
                    <a:pt x="1774939" y="2311"/>
                  </a:moveTo>
                  <a:lnTo>
                    <a:pt x="1487335" y="0"/>
                  </a:lnTo>
                  <a:lnTo>
                    <a:pt x="1217688" y="2311"/>
                  </a:lnTo>
                  <a:lnTo>
                    <a:pt x="1220368" y="2311"/>
                  </a:lnTo>
                  <a:lnTo>
                    <a:pt x="1065364" y="6616"/>
                  </a:lnTo>
                  <a:lnTo>
                    <a:pt x="989736" y="9817"/>
                  </a:lnTo>
                  <a:lnTo>
                    <a:pt x="917054" y="13716"/>
                  </a:lnTo>
                  <a:lnTo>
                    <a:pt x="847344" y="18364"/>
                  </a:lnTo>
                  <a:lnTo>
                    <a:pt x="780618" y="23787"/>
                  </a:lnTo>
                  <a:lnTo>
                    <a:pt x="716902" y="30035"/>
                  </a:lnTo>
                  <a:lnTo>
                    <a:pt x="656183" y="37122"/>
                  </a:lnTo>
                  <a:lnTo>
                    <a:pt x="598500" y="45097"/>
                  </a:lnTo>
                  <a:lnTo>
                    <a:pt x="543864" y="53987"/>
                  </a:lnTo>
                  <a:lnTo>
                    <a:pt x="492264" y="63855"/>
                  </a:lnTo>
                  <a:lnTo>
                    <a:pt x="443712" y="74739"/>
                  </a:lnTo>
                  <a:lnTo>
                    <a:pt x="398221" y="86677"/>
                  </a:lnTo>
                  <a:lnTo>
                    <a:pt x="355803" y="99707"/>
                  </a:lnTo>
                  <a:lnTo>
                    <a:pt x="316458" y="113906"/>
                  </a:lnTo>
                  <a:lnTo>
                    <a:pt x="280200" y="129324"/>
                  </a:lnTo>
                  <a:lnTo>
                    <a:pt x="216979" y="164122"/>
                  </a:lnTo>
                  <a:lnTo>
                    <a:pt x="166370" y="204736"/>
                  </a:lnTo>
                  <a:lnTo>
                    <a:pt x="135890" y="241884"/>
                  </a:lnTo>
                  <a:lnTo>
                    <a:pt x="135890" y="360108"/>
                  </a:lnTo>
                  <a:lnTo>
                    <a:pt x="135559" y="364502"/>
                  </a:lnTo>
                  <a:lnTo>
                    <a:pt x="135509" y="365074"/>
                  </a:lnTo>
                  <a:lnTo>
                    <a:pt x="135890" y="360108"/>
                  </a:lnTo>
                  <a:lnTo>
                    <a:pt x="135890" y="241884"/>
                  </a:lnTo>
                  <a:lnTo>
                    <a:pt x="115557" y="277736"/>
                  </a:lnTo>
                  <a:lnTo>
                    <a:pt x="99733" y="334200"/>
                  </a:lnTo>
                  <a:lnTo>
                    <a:pt x="98348" y="352323"/>
                  </a:lnTo>
                  <a:lnTo>
                    <a:pt x="0" y="350824"/>
                  </a:lnTo>
                  <a:lnTo>
                    <a:pt x="113106" y="585812"/>
                  </a:lnTo>
                  <a:lnTo>
                    <a:pt x="227660" y="365074"/>
                  </a:lnTo>
                  <a:lnTo>
                    <a:pt x="233222" y="354368"/>
                  </a:lnTo>
                  <a:lnTo>
                    <a:pt x="136436" y="352907"/>
                  </a:lnTo>
                  <a:lnTo>
                    <a:pt x="137464" y="339521"/>
                  </a:lnTo>
                  <a:lnTo>
                    <a:pt x="142468" y="315518"/>
                  </a:lnTo>
                  <a:lnTo>
                    <a:pt x="161582" y="271487"/>
                  </a:lnTo>
                  <a:lnTo>
                    <a:pt x="193192" y="231787"/>
                  </a:lnTo>
                  <a:lnTo>
                    <a:pt x="237959" y="195910"/>
                  </a:lnTo>
                  <a:lnTo>
                    <a:pt x="296202" y="163906"/>
                  </a:lnTo>
                  <a:lnTo>
                    <a:pt x="367842" y="135851"/>
                  </a:lnTo>
                  <a:lnTo>
                    <a:pt x="408635" y="123317"/>
                  </a:lnTo>
                  <a:lnTo>
                    <a:pt x="452691" y="111760"/>
                  </a:lnTo>
                  <a:lnTo>
                    <a:pt x="499986" y="101168"/>
                  </a:lnTo>
                  <a:lnTo>
                    <a:pt x="550481" y="91516"/>
                  </a:lnTo>
                  <a:lnTo>
                    <a:pt x="604164" y="82765"/>
                  </a:lnTo>
                  <a:lnTo>
                    <a:pt x="660996" y="74917"/>
                  </a:lnTo>
                  <a:lnTo>
                    <a:pt x="720966" y="67906"/>
                  </a:lnTo>
                  <a:lnTo>
                    <a:pt x="784009" y="61734"/>
                  </a:lnTo>
                  <a:lnTo>
                    <a:pt x="850150" y="56362"/>
                  </a:lnTo>
                  <a:lnTo>
                    <a:pt x="919340" y="51752"/>
                  </a:lnTo>
                  <a:lnTo>
                    <a:pt x="991552" y="47866"/>
                  </a:lnTo>
                  <a:lnTo>
                    <a:pt x="1066774" y="44691"/>
                  </a:lnTo>
                  <a:lnTo>
                    <a:pt x="1221016" y="40411"/>
                  </a:lnTo>
                  <a:lnTo>
                    <a:pt x="1585061" y="38887"/>
                  </a:lnTo>
                  <a:lnTo>
                    <a:pt x="1774393" y="40411"/>
                  </a:lnTo>
                  <a:lnTo>
                    <a:pt x="1774431" y="38100"/>
                  </a:lnTo>
                  <a:lnTo>
                    <a:pt x="1774545" y="30035"/>
                  </a:lnTo>
                  <a:lnTo>
                    <a:pt x="1774634" y="23787"/>
                  </a:lnTo>
                  <a:lnTo>
                    <a:pt x="1774710" y="18364"/>
                  </a:lnTo>
                  <a:lnTo>
                    <a:pt x="1774837" y="9817"/>
                  </a:lnTo>
                  <a:lnTo>
                    <a:pt x="1774939" y="2311"/>
                  </a:lnTo>
                  <a:close/>
                </a:path>
                <a:path w="7523480" h="593725">
                  <a:moveTo>
                    <a:pt x="7522883" y="358267"/>
                  </a:moveTo>
                  <a:lnTo>
                    <a:pt x="7424610" y="359765"/>
                  </a:lnTo>
                  <a:lnTo>
                    <a:pt x="7423226" y="341642"/>
                  </a:lnTo>
                  <a:lnTo>
                    <a:pt x="7417181" y="312686"/>
                  </a:lnTo>
                  <a:lnTo>
                    <a:pt x="7393965" y="259207"/>
                  </a:lnTo>
                  <a:lnTo>
                    <a:pt x="7356589" y="212178"/>
                  </a:lnTo>
                  <a:lnTo>
                    <a:pt x="7305980" y="171564"/>
                  </a:lnTo>
                  <a:lnTo>
                    <a:pt x="7242746" y="136766"/>
                  </a:lnTo>
                  <a:lnTo>
                    <a:pt x="7206488" y="121348"/>
                  </a:lnTo>
                  <a:lnTo>
                    <a:pt x="7167143" y="107149"/>
                  </a:lnTo>
                  <a:lnTo>
                    <a:pt x="7124738" y="94119"/>
                  </a:lnTo>
                  <a:lnTo>
                    <a:pt x="7079247" y="82181"/>
                  </a:lnTo>
                  <a:lnTo>
                    <a:pt x="7030694" y="71297"/>
                  </a:lnTo>
                  <a:lnTo>
                    <a:pt x="6979094" y="61429"/>
                  </a:lnTo>
                  <a:lnTo>
                    <a:pt x="6924446" y="52539"/>
                  </a:lnTo>
                  <a:lnTo>
                    <a:pt x="6873849" y="45542"/>
                  </a:lnTo>
                  <a:lnTo>
                    <a:pt x="6806057" y="37465"/>
                  </a:lnTo>
                  <a:lnTo>
                    <a:pt x="6742328" y="31229"/>
                  </a:lnTo>
                  <a:lnTo>
                    <a:pt x="6675615" y="25806"/>
                  </a:lnTo>
                  <a:lnTo>
                    <a:pt x="6605905" y="21158"/>
                  </a:lnTo>
                  <a:lnTo>
                    <a:pt x="6533223" y="17259"/>
                  </a:lnTo>
                  <a:lnTo>
                    <a:pt x="6457594" y="14058"/>
                  </a:lnTo>
                  <a:lnTo>
                    <a:pt x="6302654" y="9753"/>
                  </a:lnTo>
                  <a:lnTo>
                    <a:pt x="6305347" y="9753"/>
                  </a:lnTo>
                  <a:lnTo>
                    <a:pt x="6035624" y="7442"/>
                  </a:lnTo>
                  <a:lnTo>
                    <a:pt x="5748020" y="9753"/>
                  </a:lnTo>
                  <a:lnTo>
                    <a:pt x="5748121" y="17259"/>
                  </a:lnTo>
                  <a:lnTo>
                    <a:pt x="5748248" y="25806"/>
                  </a:lnTo>
                  <a:lnTo>
                    <a:pt x="5748325" y="31229"/>
                  </a:lnTo>
                  <a:lnTo>
                    <a:pt x="5748413" y="37465"/>
                  </a:lnTo>
                  <a:lnTo>
                    <a:pt x="5748515" y="44564"/>
                  </a:lnTo>
                  <a:lnTo>
                    <a:pt x="5748553" y="47840"/>
                  </a:lnTo>
                  <a:lnTo>
                    <a:pt x="6197333" y="46926"/>
                  </a:lnTo>
                  <a:lnTo>
                    <a:pt x="6304597" y="47840"/>
                  </a:lnTo>
                  <a:lnTo>
                    <a:pt x="6301943" y="47840"/>
                  </a:lnTo>
                  <a:lnTo>
                    <a:pt x="6456172" y="52120"/>
                  </a:lnTo>
                  <a:lnTo>
                    <a:pt x="6531407" y="55308"/>
                  </a:lnTo>
                  <a:lnTo>
                    <a:pt x="6603619" y="59194"/>
                  </a:lnTo>
                  <a:lnTo>
                    <a:pt x="6672808" y="63804"/>
                  </a:lnTo>
                  <a:lnTo>
                    <a:pt x="6738937" y="69176"/>
                  </a:lnTo>
                  <a:lnTo>
                    <a:pt x="6801993" y="75349"/>
                  </a:lnTo>
                  <a:lnTo>
                    <a:pt x="6861962" y="82346"/>
                  </a:lnTo>
                  <a:lnTo>
                    <a:pt x="6918795" y="90208"/>
                  </a:lnTo>
                  <a:lnTo>
                    <a:pt x="6972478" y="98958"/>
                  </a:lnTo>
                  <a:lnTo>
                    <a:pt x="7022973" y="108610"/>
                  </a:lnTo>
                  <a:lnTo>
                    <a:pt x="7070268" y="119202"/>
                  </a:lnTo>
                  <a:lnTo>
                    <a:pt x="7114324" y="130759"/>
                  </a:lnTo>
                  <a:lnTo>
                    <a:pt x="7155116" y="143294"/>
                  </a:lnTo>
                  <a:lnTo>
                    <a:pt x="7192607" y="156819"/>
                  </a:lnTo>
                  <a:lnTo>
                    <a:pt x="7257567" y="186855"/>
                  </a:lnTo>
                  <a:lnTo>
                    <a:pt x="7309053" y="220827"/>
                  </a:lnTo>
                  <a:lnTo>
                    <a:pt x="7347178" y="258597"/>
                  </a:lnTo>
                  <a:lnTo>
                    <a:pt x="7372451" y="300342"/>
                  </a:lnTo>
                  <a:lnTo>
                    <a:pt x="7385494" y="346964"/>
                  </a:lnTo>
                  <a:lnTo>
                    <a:pt x="7386510" y="360337"/>
                  </a:lnTo>
                  <a:lnTo>
                    <a:pt x="7289660" y="361810"/>
                  </a:lnTo>
                  <a:lnTo>
                    <a:pt x="7409853" y="593255"/>
                  </a:lnTo>
                  <a:lnTo>
                    <a:pt x="7516025" y="372516"/>
                  </a:lnTo>
                  <a:lnTo>
                    <a:pt x="7522883" y="358267"/>
                  </a:lnTo>
                  <a:close/>
                </a:path>
              </a:pathLst>
            </a:custGeom>
            <a:solidFill>
              <a:srgbClr val="7B96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354253" y="1272977"/>
              <a:ext cx="3978173" cy="436752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3125584" y="1732226"/>
              <a:ext cx="4375785" cy="1360805"/>
            </a:xfrm>
            <a:custGeom>
              <a:avLst/>
              <a:gdLst/>
              <a:ahLst/>
              <a:cxnLst/>
              <a:rect l="l" t="t" r="r" b="b"/>
              <a:pathLst>
                <a:path w="4375784" h="1360805">
                  <a:moveTo>
                    <a:pt x="432054" y="1243317"/>
                  </a:moveTo>
                  <a:lnTo>
                    <a:pt x="395109" y="1225003"/>
                  </a:lnTo>
                  <a:lnTo>
                    <a:pt x="198475" y="1127480"/>
                  </a:lnTo>
                  <a:lnTo>
                    <a:pt x="198767" y="1225016"/>
                  </a:lnTo>
                  <a:lnTo>
                    <a:pt x="0" y="1225613"/>
                  </a:lnTo>
                  <a:lnTo>
                    <a:pt x="114" y="1263713"/>
                  </a:lnTo>
                  <a:lnTo>
                    <a:pt x="198894" y="1263091"/>
                  </a:lnTo>
                  <a:lnTo>
                    <a:pt x="199199" y="1360690"/>
                  </a:lnTo>
                  <a:lnTo>
                    <a:pt x="392836" y="1263091"/>
                  </a:lnTo>
                  <a:lnTo>
                    <a:pt x="432054" y="1243317"/>
                  </a:lnTo>
                  <a:close/>
                </a:path>
                <a:path w="4375784" h="1360805">
                  <a:moveTo>
                    <a:pt x="2373807" y="90373"/>
                  </a:moveTo>
                  <a:lnTo>
                    <a:pt x="2276284" y="90792"/>
                  </a:lnTo>
                  <a:lnTo>
                    <a:pt x="2275903" y="165"/>
                  </a:lnTo>
                  <a:lnTo>
                    <a:pt x="2275903" y="0"/>
                  </a:lnTo>
                  <a:lnTo>
                    <a:pt x="2237803" y="165"/>
                  </a:lnTo>
                  <a:lnTo>
                    <a:pt x="2238184" y="90373"/>
                  </a:lnTo>
                  <a:lnTo>
                    <a:pt x="2238197" y="90944"/>
                  </a:lnTo>
                  <a:lnTo>
                    <a:pt x="2140585" y="91363"/>
                  </a:lnTo>
                  <a:lnTo>
                    <a:pt x="2258225" y="324078"/>
                  </a:lnTo>
                  <a:lnTo>
                    <a:pt x="2367496" y="103136"/>
                  </a:lnTo>
                  <a:lnTo>
                    <a:pt x="2373807" y="90373"/>
                  </a:lnTo>
                  <a:close/>
                </a:path>
                <a:path w="4375784" h="1360805">
                  <a:moveTo>
                    <a:pt x="4375569" y="1235113"/>
                  </a:moveTo>
                  <a:lnTo>
                    <a:pt x="4339056" y="1217053"/>
                  </a:lnTo>
                  <a:lnTo>
                    <a:pt x="4141863" y="1119543"/>
                  </a:lnTo>
                  <a:lnTo>
                    <a:pt x="4142270" y="1217066"/>
                  </a:lnTo>
                  <a:lnTo>
                    <a:pt x="3943489" y="1217904"/>
                  </a:lnTo>
                  <a:lnTo>
                    <a:pt x="3943566" y="1235113"/>
                  </a:lnTo>
                  <a:lnTo>
                    <a:pt x="3943654" y="1256004"/>
                  </a:lnTo>
                  <a:lnTo>
                    <a:pt x="4142435" y="1255153"/>
                  </a:lnTo>
                  <a:lnTo>
                    <a:pt x="4142854" y="1352753"/>
                  </a:lnTo>
                  <a:lnTo>
                    <a:pt x="4335932" y="1255153"/>
                  </a:lnTo>
                  <a:lnTo>
                    <a:pt x="4375569" y="1235113"/>
                  </a:lnTo>
                  <a:close/>
                </a:path>
              </a:pathLst>
            </a:custGeom>
            <a:solidFill>
              <a:srgbClr val="7B96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05367" y="2073037"/>
              <a:ext cx="3422650" cy="1927860"/>
            </a:xfrm>
            <a:custGeom>
              <a:avLst/>
              <a:gdLst/>
              <a:ahLst/>
              <a:cxnLst/>
              <a:rect l="l" t="t" r="r" b="b"/>
              <a:pathLst>
                <a:path w="3422650" h="1927860">
                  <a:moveTo>
                    <a:pt x="89997" y="0"/>
                  </a:moveTo>
                  <a:lnTo>
                    <a:pt x="3332257" y="0"/>
                  </a:lnTo>
                  <a:lnTo>
                    <a:pt x="3367200" y="7101"/>
                  </a:lnTo>
                  <a:lnTo>
                    <a:pt x="3395816" y="26437"/>
                  </a:lnTo>
                  <a:lnTo>
                    <a:pt x="3415152" y="55054"/>
                  </a:lnTo>
                  <a:lnTo>
                    <a:pt x="3422253" y="89999"/>
                  </a:lnTo>
                  <a:lnTo>
                    <a:pt x="3422253" y="1837692"/>
                  </a:lnTo>
                  <a:lnTo>
                    <a:pt x="3415152" y="1872637"/>
                  </a:lnTo>
                  <a:lnTo>
                    <a:pt x="3395816" y="1901254"/>
                  </a:lnTo>
                  <a:lnTo>
                    <a:pt x="3367200" y="1920590"/>
                  </a:lnTo>
                  <a:lnTo>
                    <a:pt x="3332257" y="1927692"/>
                  </a:lnTo>
                  <a:lnTo>
                    <a:pt x="89997" y="1927692"/>
                  </a:lnTo>
                  <a:lnTo>
                    <a:pt x="55053" y="1920590"/>
                  </a:lnTo>
                  <a:lnTo>
                    <a:pt x="26437" y="1901254"/>
                  </a:lnTo>
                  <a:lnTo>
                    <a:pt x="7101" y="1872637"/>
                  </a:lnTo>
                  <a:lnTo>
                    <a:pt x="0" y="1837692"/>
                  </a:lnTo>
                  <a:lnTo>
                    <a:pt x="0" y="89999"/>
                  </a:lnTo>
                  <a:lnTo>
                    <a:pt x="7101" y="55054"/>
                  </a:lnTo>
                  <a:lnTo>
                    <a:pt x="26437" y="26437"/>
                  </a:lnTo>
                  <a:lnTo>
                    <a:pt x="55053" y="7101"/>
                  </a:lnTo>
                  <a:lnTo>
                    <a:pt x="89997" y="0"/>
                  </a:lnTo>
                  <a:close/>
                </a:path>
              </a:pathLst>
            </a:custGeom>
            <a:ln w="12701">
              <a:solidFill>
                <a:srgbClr val="7B96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790" y="2569"/>
            <a:ext cx="10699750" cy="7131684"/>
            <a:chOff x="-3790" y="2569"/>
            <a:chExt cx="10699750" cy="71316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69"/>
              <a:ext cx="10691809" cy="712543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190" y="5690163"/>
              <a:ext cx="10692130" cy="1440180"/>
            </a:xfrm>
            <a:custGeom>
              <a:avLst/>
              <a:gdLst/>
              <a:ahLst/>
              <a:cxnLst/>
              <a:rect l="l" t="t" r="r" b="b"/>
              <a:pathLst>
                <a:path w="10692130" h="1440179">
                  <a:moveTo>
                    <a:pt x="10691999" y="0"/>
                  </a:moveTo>
                  <a:lnTo>
                    <a:pt x="0" y="0"/>
                  </a:lnTo>
                  <a:lnTo>
                    <a:pt x="0" y="1439995"/>
                  </a:lnTo>
                  <a:lnTo>
                    <a:pt x="10691999" y="1439995"/>
                  </a:lnTo>
                  <a:lnTo>
                    <a:pt x="10691999" y="0"/>
                  </a:lnTo>
                  <a:close/>
                </a:path>
              </a:pathLst>
            </a:custGeom>
            <a:solidFill>
              <a:srgbClr val="100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-190" y="5690163"/>
              <a:ext cx="10692130" cy="1440180"/>
            </a:xfrm>
            <a:custGeom>
              <a:avLst/>
              <a:gdLst/>
              <a:ahLst/>
              <a:cxnLst/>
              <a:rect l="l" t="t" r="r" b="b"/>
              <a:pathLst>
                <a:path w="10692130" h="1440179">
                  <a:moveTo>
                    <a:pt x="0" y="0"/>
                  </a:moveTo>
                  <a:lnTo>
                    <a:pt x="10691999" y="0"/>
                  </a:lnTo>
                  <a:lnTo>
                    <a:pt x="10691999" y="1439995"/>
                  </a:lnTo>
                  <a:lnTo>
                    <a:pt x="0" y="1439995"/>
                  </a:lnTo>
                  <a:lnTo>
                    <a:pt x="0" y="0"/>
                  </a:lnTo>
                  <a:close/>
                </a:path>
              </a:pathLst>
            </a:custGeom>
            <a:ln w="7199">
              <a:solidFill>
                <a:srgbClr val="151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5238" y="5907650"/>
              <a:ext cx="159256" cy="2205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8103" y="5905871"/>
              <a:ext cx="120398" cy="2223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576" y="5968713"/>
              <a:ext cx="150014" cy="1595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9789" y="5895763"/>
              <a:ext cx="234698" cy="2324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1419" y="5905871"/>
              <a:ext cx="215089" cy="22235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93575" y="5899071"/>
              <a:ext cx="193040" cy="265430"/>
            </a:xfrm>
            <a:custGeom>
              <a:avLst/>
              <a:gdLst/>
              <a:ahLst/>
              <a:cxnLst/>
              <a:rect l="l" t="t" r="r" b="b"/>
              <a:pathLst>
                <a:path w="193039" h="265429">
                  <a:moveTo>
                    <a:pt x="41249" y="191668"/>
                  </a:moveTo>
                  <a:lnTo>
                    <a:pt x="17424" y="191668"/>
                  </a:lnTo>
                  <a:lnTo>
                    <a:pt x="0" y="264871"/>
                  </a:lnTo>
                  <a:lnTo>
                    <a:pt x="17424" y="264871"/>
                  </a:lnTo>
                  <a:lnTo>
                    <a:pt x="41249" y="191668"/>
                  </a:lnTo>
                  <a:close/>
                </a:path>
                <a:path w="193039" h="265429">
                  <a:moveTo>
                    <a:pt x="192938" y="0"/>
                  </a:moveTo>
                  <a:lnTo>
                    <a:pt x="168503" y="0"/>
                  </a:lnTo>
                  <a:lnTo>
                    <a:pt x="168503" y="225602"/>
                  </a:lnTo>
                  <a:lnTo>
                    <a:pt x="192938" y="225602"/>
                  </a:lnTo>
                  <a:lnTo>
                    <a:pt x="192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4625" y="5968713"/>
              <a:ext cx="120398" cy="15951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71261" y="5972266"/>
              <a:ext cx="126493" cy="15595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7031" y="5968713"/>
              <a:ext cx="126544" cy="1559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3066" y="5968713"/>
              <a:ext cx="140209" cy="2260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2238" y="5927159"/>
              <a:ext cx="336096" cy="2538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3134" y="5968713"/>
              <a:ext cx="120398" cy="15951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79090" y="5968713"/>
              <a:ext cx="114606" cy="159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9857" y="5968713"/>
              <a:ext cx="114606" cy="1595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60625" y="5968713"/>
              <a:ext cx="132894" cy="1595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1256" y="5968713"/>
              <a:ext cx="101041" cy="1595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56538" y="5901857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33602" y="5899063"/>
              <a:ext cx="140209" cy="2291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909522" y="5899071"/>
              <a:ext cx="101600" cy="226060"/>
            </a:xfrm>
            <a:custGeom>
              <a:avLst/>
              <a:gdLst/>
              <a:ahLst/>
              <a:cxnLst/>
              <a:rect l="l" t="t" r="r" b="b"/>
              <a:pathLst>
                <a:path w="101600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01600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09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12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01600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5631" y="5927159"/>
              <a:ext cx="89002" cy="2007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43945" y="5972266"/>
              <a:ext cx="126493" cy="15595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01428" y="5927159"/>
              <a:ext cx="89002" cy="20076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19741" y="5972266"/>
              <a:ext cx="126493" cy="15595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95512" y="5968713"/>
              <a:ext cx="245569" cy="1595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80095" y="5969577"/>
              <a:ext cx="128322" cy="1943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74263" y="5968713"/>
              <a:ext cx="132894" cy="159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44090" y="5968713"/>
              <a:ext cx="126542" cy="1559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98320" y="5927159"/>
              <a:ext cx="89002" cy="2007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219886" y="5968713"/>
              <a:ext cx="215088" cy="1595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480947" y="5899063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2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2" y="225605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3482" y="5968713"/>
              <a:ext cx="120398" cy="15951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774775" y="5911339"/>
              <a:ext cx="271018" cy="21688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82726" y="5969577"/>
              <a:ext cx="79502" cy="15509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88696" y="5968713"/>
              <a:ext cx="216409" cy="15595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0818" y="5968713"/>
              <a:ext cx="150016" cy="15951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626596" y="6030179"/>
              <a:ext cx="81280" cy="19685"/>
            </a:xfrm>
            <a:custGeom>
              <a:avLst/>
              <a:gdLst/>
              <a:ahLst/>
              <a:cxnLst/>
              <a:rect l="l" t="t" r="r" b="b"/>
              <a:pathLst>
                <a:path w="81279" h="19685">
                  <a:moveTo>
                    <a:pt x="81281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81281" y="19202"/>
                  </a:lnTo>
                  <a:lnTo>
                    <a:pt x="81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5011" y="5907650"/>
              <a:ext cx="129336" cy="2205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03253" y="5968713"/>
              <a:ext cx="150014" cy="1595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2281" y="5968713"/>
              <a:ext cx="126544" cy="15595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261549" y="5901857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4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20" y="24029"/>
                  </a:lnTo>
                  <a:lnTo>
                    <a:pt x="1524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28200" y="5968713"/>
              <a:ext cx="114606" cy="1595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5936" y="6266750"/>
              <a:ext cx="1378619" cy="29291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0794" y="6337159"/>
              <a:ext cx="126493" cy="15595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96563" y="6333605"/>
              <a:ext cx="126544" cy="15595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58668" y="6333605"/>
              <a:ext cx="132894" cy="15951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25244" y="6266750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985825" y="6333605"/>
              <a:ext cx="126542" cy="1559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47929" y="6333605"/>
              <a:ext cx="455425" cy="1595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639117" y="6266750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796447" y="6337159"/>
              <a:ext cx="126493" cy="1559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72218" y="6333605"/>
              <a:ext cx="216410" cy="15595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23476" y="6333605"/>
              <a:ext cx="120398" cy="15951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89847" y="6333605"/>
              <a:ext cx="126542" cy="15595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51951" y="6333605"/>
              <a:ext cx="192178" cy="1952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39991" y="6258876"/>
              <a:ext cx="83922" cy="23068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45201" y="6333605"/>
              <a:ext cx="126544" cy="15595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108525" y="6333605"/>
              <a:ext cx="101041" cy="15951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235778" y="6270763"/>
              <a:ext cx="120398" cy="22235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68850" y="6260655"/>
              <a:ext cx="221339" cy="2324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736160" y="6270763"/>
              <a:ext cx="215089" cy="22235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070323" y="6263956"/>
              <a:ext cx="1584213" cy="2957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773609" y="6263956"/>
              <a:ext cx="140515" cy="22916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53088" y="6333605"/>
              <a:ext cx="132894" cy="1595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196016" y="6333605"/>
              <a:ext cx="114606" cy="1595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36782" y="6333605"/>
              <a:ext cx="150014" cy="15951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25810" y="6333605"/>
              <a:ext cx="216410" cy="15595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788348" y="6263956"/>
              <a:ext cx="140209" cy="22916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64269" y="6337159"/>
              <a:ext cx="126493" cy="155958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30845" y="6333605"/>
              <a:ext cx="101041" cy="1595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251088" y="6292051"/>
              <a:ext cx="89002" cy="20076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9369403" y="6266750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2" y="4571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0" y="30228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46468" y="6263956"/>
              <a:ext cx="140209" cy="22916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9622384" y="6263967"/>
              <a:ext cx="253365" cy="226060"/>
            </a:xfrm>
            <a:custGeom>
              <a:avLst/>
              <a:gdLst/>
              <a:ahLst/>
              <a:cxnLst/>
              <a:rect l="l" t="t" r="r" b="b"/>
              <a:pathLst>
                <a:path w="253365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253365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253365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253365" h="226060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253365" h="226060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26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400" y="23317"/>
                  </a:lnTo>
                  <a:lnTo>
                    <a:pt x="179476" y="14173"/>
                  </a:lnTo>
                  <a:close/>
                </a:path>
                <a:path w="253365" h="226060">
                  <a:moveTo>
                    <a:pt x="249123" y="73202"/>
                  </a:moveTo>
                  <a:lnTo>
                    <a:pt x="224688" y="73202"/>
                  </a:lnTo>
                  <a:lnTo>
                    <a:pt x="224688" y="225602"/>
                  </a:lnTo>
                  <a:lnTo>
                    <a:pt x="249123" y="225602"/>
                  </a:lnTo>
                  <a:lnTo>
                    <a:pt x="249123" y="73202"/>
                  </a:lnTo>
                  <a:close/>
                </a:path>
                <a:path w="253365" h="226060">
                  <a:moveTo>
                    <a:pt x="253301" y="14173"/>
                  </a:moveTo>
                  <a:lnTo>
                    <a:pt x="251714" y="10363"/>
                  </a:lnTo>
                  <a:lnTo>
                    <a:pt x="245465" y="4318"/>
                  </a:lnTo>
                  <a:lnTo>
                    <a:pt x="241655" y="2794"/>
                  </a:lnTo>
                  <a:lnTo>
                    <a:pt x="232867" y="2794"/>
                  </a:lnTo>
                  <a:lnTo>
                    <a:pt x="229120" y="4318"/>
                  </a:lnTo>
                  <a:lnTo>
                    <a:pt x="226060" y="7366"/>
                  </a:lnTo>
                  <a:lnTo>
                    <a:pt x="222961" y="10363"/>
                  </a:lnTo>
                  <a:lnTo>
                    <a:pt x="221437" y="14173"/>
                  </a:lnTo>
                  <a:lnTo>
                    <a:pt x="221437" y="23317"/>
                  </a:lnTo>
                  <a:lnTo>
                    <a:pt x="222859" y="26822"/>
                  </a:lnTo>
                  <a:lnTo>
                    <a:pt x="222961" y="27076"/>
                  </a:lnTo>
                  <a:lnTo>
                    <a:pt x="226060" y="30022"/>
                  </a:lnTo>
                  <a:lnTo>
                    <a:pt x="229120" y="33020"/>
                  </a:lnTo>
                  <a:lnTo>
                    <a:pt x="232867" y="34493"/>
                  </a:lnTo>
                  <a:lnTo>
                    <a:pt x="241655" y="34493"/>
                  </a:lnTo>
                  <a:lnTo>
                    <a:pt x="245338" y="33020"/>
                  </a:lnTo>
                  <a:lnTo>
                    <a:pt x="248462" y="30022"/>
                  </a:lnTo>
                  <a:lnTo>
                    <a:pt x="251714" y="26822"/>
                  </a:lnTo>
                  <a:lnTo>
                    <a:pt x="253212" y="23317"/>
                  </a:lnTo>
                  <a:lnTo>
                    <a:pt x="253301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016872" y="6625548"/>
              <a:ext cx="251819" cy="23246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298511" y="6698498"/>
              <a:ext cx="101041" cy="15951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433786" y="6628851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4" h="226059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4" h="226059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9704" h="226059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4" h="226059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4" h="226059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26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400" y="23317"/>
                  </a:lnTo>
                  <a:lnTo>
                    <a:pt x="179476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732808" y="6698498"/>
              <a:ext cx="101041" cy="21234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868089" y="6631643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7" y="0"/>
                  </a:moveTo>
                  <a:lnTo>
                    <a:pt x="11429" y="0"/>
                  </a:lnTo>
                  <a:lnTo>
                    <a:pt x="7672" y="1525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0"/>
                  </a:lnTo>
                  <a:lnTo>
                    <a:pt x="20217" y="31700"/>
                  </a:lnTo>
                  <a:lnTo>
                    <a:pt x="23893" y="30228"/>
                  </a:lnTo>
                  <a:lnTo>
                    <a:pt x="27021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7" y="1525"/>
                  </a:lnTo>
                  <a:lnTo>
                    <a:pt x="20217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0"/>
                  </a:lnTo>
                  <a:lnTo>
                    <a:pt x="27684" y="222810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11855" y="6625548"/>
              <a:ext cx="221338" cy="23246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279166" y="6635656"/>
              <a:ext cx="215088" cy="222354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623744" y="6698498"/>
              <a:ext cx="140209" cy="22605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792500" y="6698498"/>
              <a:ext cx="150016" cy="159512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981530" y="6628848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59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052093" y="6702052"/>
              <a:ext cx="126493" cy="155958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216583" y="6698498"/>
              <a:ext cx="120398" cy="15951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82955" y="6698498"/>
              <a:ext cx="228448" cy="159512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640308" y="6824228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0" y="0"/>
                  </a:lnTo>
                  <a:lnTo>
                    <a:pt x="8078" y="1677"/>
                  </a:lnTo>
                  <a:lnTo>
                    <a:pt x="4827" y="4978"/>
                  </a:lnTo>
                  <a:lnTo>
                    <a:pt x="1626" y="8329"/>
                  </a:lnTo>
                  <a:lnTo>
                    <a:pt x="0" y="12242"/>
                  </a:lnTo>
                  <a:lnTo>
                    <a:pt x="0" y="21386"/>
                  </a:lnTo>
                  <a:lnTo>
                    <a:pt x="1626" y="25297"/>
                  </a:lnTo>
                  <a:lnTo>
                    <a:pt x="4827" y="28597"/>
                  </a:lnTo>
                  <a:lnTo>
                    <a:pt x="8078" y="31852"/>
                  </a:lnTo>
                  <a:lnTo>
                    <a:pt x="11940" y="33475"/>
                  </a:lnTo>
                  <a:lnTo>
                    <a:pt x="16512" y="33475"/>
                  </a:lnTo>
                  <a:lnTo>
                    <a:pt x="21186" y="33475"/>
                  </a:lnTo>
                  <a:lnTo>
                    <a:pt x="25146" y="31852"/>
                  </a:lnTo>
                  <a:lnTo>
                    <a:pt x="28450" y="28597"/>
                  </a:lnTo>
                  <a:lnTo>
                    <a:pt x="31701" y="25297"/>
                  </a:lnTo>
                  <a:lnTo>
                    <a:pt x="33324" y="21386"/>
                  </a:lnTo>
                  <a:lnTo>
                    <a:pt x="33324" y="12242"/>
                  </a:lnTo>
                  <a:lnTo>
                    <a:pt x="31701" y="8329"/>
                  </a:lnTo>
                  <a:lnTo>
                    <a:pt x="28450" y="4978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ine 10" descr="O imagine care conține text, captură de ecran, persoană&#10;&#10;Conținutul generat de inteligența artificială poate fi incorect.">
            <a:extLst>
              <a:ext uri="{FF2B5EF4-FFF2-40B4-BE49-F238E27FC236}">
                <a16:creationId xmlns:a16="http://schemas.microsoft.com/office/drawing/2014/main" id="{13307265-1B3D-8CC7-5B8B-46D065A66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"/>
            <a:ext cx="10693400" cy="7128933"/>
          </a:xfrm>
          <a:prstGeom prst="rect">
            <a:avLst/>
          </a:prstGeom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8174273B-4CA7-B7F9-92A8-01E4FBD9B611}"/>
              </a:ext>
            </a:extLst>
          </p:cNvPr>
          <p:cNvSpPr txBox="1"/>
          <p:nvPr/>
        </p:nvSpPr>
        <p:spPr>
          <a:xfrm>
            <a:off x="393700" y="3870325"/>
            <a:ext cx="58674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 realizat un prototip </a:t>
            </a:r>
            <a:r>
              <a:rPr lang="ro-RO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funcţional</a:t>
            </a:r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pentru</a:t>
            </a:r>
          </a:p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validarea conceptului </a:t>
            </a:r>
            <a:r>
              <a:rPr lang="ro-RO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şi</a:t>
            </a:r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suntem în curs</a:t>
            </a:r>
          </a:p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realizare a unui prototip </a:t>
            </a:r>
            <a:r>
              <a:rPr lang="ro-RO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funcţional</a:t>
            </a:r>
            <a:endParaRPr lang="ro-RO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centrală </a:t>
            </a:r>
            <a:r>
              <a:rPr lang="ro-RO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Termo</a:t>
            </a:r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-Sonică.</a:t>
            </a:r>
          </a:p>
        </p:txBody>
      </p:sp>
      <p:sp>
        <p:nvSpPr>
          <p:cNvPr id="14" name="CasetăText 13">
            <a:extLst>
              <a:ext uri="{FF2B5EF4-FFF2-40B4-BE49-F238E27FC236}">
                <a16:creationId xmlns:a16="http://schemas.microsoft.com/office/drawing/2014/main" id="{27AF362C-2920-003D-071B-3FB4D9E8C77C}"/>
              </a:ext>
            </a:extLst>
          </p:cNvPr>
          <p:cNvSpPr txBox="1"/>
          <p:nvPr/>
        </p:nvSpPr>
        <p:spPr>
          <a:xfrm>
            <a:off x="393700" y="5546725"/>
            <a:ext cx="5867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Conceptul a fost validat din punct</a:t>
            </a:r>
          </a:p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vedere tehnic prin expertiza tehnică</a:t>
            </a:r>
          </a:p>
          <a:p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realizată de către </a:t>
            </a:r>
            <a:r>
              <a:rPr lang="ro-RO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specialiştii</a:t>
            </a:r>
            <a:r>
              <a:rPr lang="ro-RO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la W.I.P.O.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2D6A0-3E06-D6AE-D6A9-A4305E351C99}"/>
              </a:ext>
            </a:extLst>
          </p:cNvPr>
          <p:cNvSpPr txBox="1"/>
          <p:nvPr/>
        </p:nvSpPr>
        <p:spPr>
          <a:xfrm>
            <a:off x="393700" y="21272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Status </a:t>
            </a:r>
            <a:r>
              <a:rPr lang="en-US" sz="3600" b="1" dirty="0" err="1">
                <a:solidFill>
                  <a:schemeClr val="bg1"/>
                </a:solidFill>
              </a:rPr>
              <a:t>tehnic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63"/>
            <a:ext cx="10692130" cy="7125970"/>
            <a:chOff x="0" y="2163"/>
            <a:chExt cx="10692130" cy="71259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63"/>
              <a:ext cx="10692000" cy="71258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4276" y="336941"/>
              <a:ext cx="1781175" cy="4234815"/>
            </a:xfrm>
            <a:custGeom>
              <a:avLst/>
              <a:gdLst/>
              <a:ahLst/>
              <a:cxnLst/>
              <a:rect l="l" t="t" r="r" b="b"/>
              <a:pathLst>
                <a:path w="1781175" h="4234815">
                  <a:moveTo>
                    <a:pt x="240030" y="349618"/>
                  </a:moveTo>
                  <a:lnTo>
                    <a:pt x="90208" y="349618"/>
                  </a:lnTo>
                  <a:lnTo>
                    <a:pt x="90208" y="258178"/>
                  </a:lnTo>
                  <a:lnTo>
                    <a:pt x="221081" y="258178"/>
                  </a:lnTo>
                  <a:lnTo>
                    <a:pt x="221081" y="185788"/>
                  </a:lnTo>
                  <a:lnTo>
                    <a:pt x="90208" y="185788"/>
                  </a:lnTo>
                  <a:lnTo>
                    <a:pt x="90208" y="95618"/>
                  </a:lnTo>
                  <a:lnTo>
                    <a:pt x="230797" y="95618"/>
                  </a:lnTo>
                  <a:lnTo>
                    <a:pt x="230797" y="23228"/>
                  </a:lnTo>
                  <a:lnTo>
                    <a:pt x="0" y="23228"/>
                  </a:lnTo>
                  <a:lnTo>
                    <a:pt x="0" y="95618"/>
                  </a:lnTo>
                  <a:lnTo>
                    <a:pt x="0" y="185788"/>
                  </a:lnTo>
                  <a:lnTo>
                    <a:pt x="0" y="258178"/>
                  </a:lnTo>
                  <a:lnTo>
                    <a:pt x="0" y="349618"/>
                  </a:lnTo>
                  <a:lnTo>
                    <a:pt x="0" y="423278"/>
                  </a:lnTo>
                  <a:lnTo>
                    <a:pt x="240030" y="423278"/>
                  </a:lnTo>
                  <a:lnTo>
                    <a:pt x="240030" y="349618"/>
                  </a:lnTo>
                  <a:close/>
                </a:path>
                <a:path w="1781175" h="4234815">
                  <a:moveTo>
                    <a:pt x="535711" y="143637"/>
                  </a:moveTo>
                  <a:lnTo>
                    <a:pt x="522668" y="137820"/>
                  </a:lnTo>
                  <a:lnTo>
                    <a:pt x="506145" y="133642"/>
                  </a:lnTo>
                  <a:lnTo>
                    <a:pt x="486130" y="131140"/>
                  </a:lnTo>
                  <a:lnTo>
                    <a:pt x="462648" y="130302"/>
                  </a:lnTo>
                  <a:lnTo>
                    <a:pt x="427913" y="132930"/>
                  </a:lnTo>
                  <a:lnTo>
                    <a:pt x="369481" y="153924"/>
                  </a:lnTo>
                  <a:lnTo>
                    <a:pt x="326707" y="195224"/>
                  </a:lnTo>
                  <a:lnTo>
                    <a:pt x="304888" y="252590"/>
                  </a:lnTo>
                  <a:lnTo>
                    <a:pt x="302158" y="287083"/>
                  </a:lnTo>
                  <a:lnTo>
                    <a:pt x="304711" y="317195"/>
                  </a:lnTo>
                  <a:lnTo>
                    <a:pt x="325107" y="368668"/>
                  </a:lnTo>
                  <a:lnTo>
                    <a:pt x="364858" y="407530"/>
                  </a:lnTo>
                  <a:lnTo>
                    <a:pt x="418147" y="427469"/>
                  </a:lnTo>
                  <a:lnTo>
                    <a:pt x="449503" y="429958"/>
                  </a:lnTo>
                  <a:lnTo>
                    <a:pt x="476008" y="428879"/>
                  </a:lnTo>
                  <a:lnTo>
                    <a:pt x="499211" y="425653"/>
                  </a:lnTo>
                  <a:lnTo>
                    <a:pt x="519125" y="420268"/>
                  </a:lnTo>
                  <a:lnTo>
                    <a:pt x="535711" y="412711"/>
                  </a:lnTo>
                  <a:lnTo>
                    <a:pt x="535711" y="341757"/>
                  </a:lnTo>
                  <a:lnTo>
                    <a:pt x="519849" y="350812"/>
                  </a:lnTo>
                  <a:lnTo>
                    <a:pt x="503821" y="357263"/>
                  </a:lnTo>
                  <a:lnTo>
                    <a:pt x="487616" y="361137"/>
                  </a:lnTo>
                  <a:lnTo>
                    <a:pt x="471220" y="362419"/>
                  </a:lnTo>
                  <a:lnTo>
                    <a:pt x="453694" y="361086"/>
                  </a:lnTo>
                  <a:lnTo>
                    <a:pt x="412927" y="340804"/>
                  </a:lnTo>
                  <a:lnTo>
                    <a:pt x="393026" y="299199"/>
                  </a:lnTo>
                  <a:lnTo>
                    <a:pt x="391693" y="281266"/>
                  </a:lnTo>
                  <a:lnTo>
                    <a:pt x="393090" y="262763"/>
                  </a:lnTo>
                  <a:lnTo>
                    <a:pt x="413880" y="220027"/>
                  </a:lnTo>
                  <a:lnTo>
                    <a:pt x="456082" y="199212"/>
                  </a:lnTo>
                  <a:lnTo>
                    <a:pt x="474078" y="197827"/>
                  </a:lnTo>
                  <a:lnTo>
                    <a:pt x="490689" y="199123"/>
                  </a:lnTo>
                  <a:lnTo>
                    <a:pt x="506501" y="202984"/>
                  </a:lnTo>
                  <a:lnTo>
                    <a:pt x="521512" y="209448"/>
                  </a:lnTo>
                  <a:lnTo>
                    <a:pt x="535711" y="218503"/>
                  </a:lnTo>
                  <a:lnTo>
                    <a:pt x="535711" y="143637"/>
                  </a:lnTo>
                  <a:close/>
                </a:path>
                <a:path w="1781175" h="4234815">
                  <a:moveTo>
                    <a:pt x="807694" y="4212958"/>
                  </a:moveTo>
                  <a:lnTo>
                    <a:pt x="719607" y="4212958"/>
                  </a:lnTo>
                  <a:lnTo>
                    <a:pt x="719607" y="4138028"/>
                  </a:lnTo>
                  <a:lnTo>
                    <a:pt x="796721" y="4138028"/>
                  </a:lnTo>
                  <a:lnTo>
                    <a:pt x="796721" y="4115168"/>
                  </a:lnTo>
                  <a:lnTo>
                    <a:pt x="719607" y="4115168"/>
                  </a:lnTo>
                  <a:lnTo>
                    <a:pt x="719607" y="4044048"/>
                  </a:lnTo>
                  <a:lnTo>
                    <a:pt x="802970" y="4044048"/>
                  </a:lnTo>
                  <a:lnTo>
                    <a:pt x="802970" y="4021188"/>
                  </a:lnTo>
                  <a:lnTo>
                    <a:pt x="694613" y="4021188"/>
                  </a:lnTo>
                  <a:lnTo>
                    <a:pt x="694613" y="4044048"/>
                  </a:lnTo>
                  <a:lnTo>
                    <a:pt x="694613" y="4115168"/>
                  </a:lnTo>
                  <a:lnTo>
                    <a:pt x="694613" y="4138028"/>
                  </a:lnTo>
                  <a:lnTo>
                    <a:pt x="694613" y="4212958"/>
                  </a:lnTo>
                  <a:lnTo>
                    <a:pt x="694613" y="4234548"/>
                  </a:lnTo>
                  <a:lnTo>
                    <a:pt x="807694" y="4234548"/>
                  </a:lnTo>
                  <a:lnTo>
                    <a:pt x="807694" y="4212958"/>
                  </a:lnTo>
                  <a:close/>
                </a:path>
                <a:path w="1781175" h="4234815">
                  <a:moveTo>
                    <a:pt x="891489" y="247459"/>
                  </a:moveTo>
                  <a:lnTo>
                    <a:pt x="885418" y="196202"/>
                  </a:lnTo>
                  <a:lnTo>
                    <a:pt x="867206" y="159588"/>
                  </a:lnTo>
                  <a:lnTo>
                    <a:pt x="836841" y="137629"/>
                  </a:lnTo>
                  <a:lnTo>
                    <a:pt x="794334" y="130302"/>
                  </a:lnTo>
                  <a:lnTo>
                    <a:pt x="768007" y="133388"/>
                  </a:lnTo>
                  <a:lnTo>
                    <a:pt x="744588" y="142646"/>
                  </a:lnTo>
                  <a:lnTo>
                    <a:pt x="724065" y="158064"/>
                  </a:lnTo>
                  <a:lnTo>
                    <a:pt x="706424" y="179641"/>
                  </a:lnTo>
                  <a:lnTo>
                    <a:pt x="705281" y="179641"/>
                  </a:lnTo>
                  <a:lnTo>
                    <a:pt x="705281" y="0"/>
                  </a:lnTo>
                  <a:lnTo>
                    <a:pt x="617169" y="0"/>
                  </a:lnTo>
                  <a:lnTo>
                    <a:pt x="617169" y="422998"/>
                  </a:lnTo>
                  <a:lnTo>
                    <a:pt x="705281" y="422998"/>
                  </a:lnTo>
                  <a:lnTo>
                    <a:pt x="705281" y="260032"/>
                  </a:lnTo>
                  <a:lnTo>
                    <a:pt x="706183" y="247103"/>
                  </a:lnTo>
                  <a:lnTo>
                    <a:pt x="727633" y="207670"/>
                  </a:lnTo>
                  <a:lnTo>
                    <a:pt x="757758" y="197827"/>
                  </a:lnTo>
                  <a:lnTo>
                    <a:pt x="777811" y="201739"/>
                  </a:lnTo>
                  <a:lnTo>
                    <a:pt x="792137" y="213499"/>
                  </a:lnTo>
                  <a:lnTo>
                    <a:pt x="800722" y="233108"/>
                  </a:lnTo>
                  <a:lnTo>
                    <a:pt x="803579" y="260604"/>
                  </a:lnTo>
                  <a:lnTo>
                    <a:pt x="803579" y="422998"/>
                  </a:lnTo>
                  <a:lnTo>
                    <a:pt x="891489" y="422998"/>
                  </a:lnTo>
                  <a:lnTo>
                    <a:pt x="891489" y="247459"/>
                  </a:lnTo>
                  <a:close/>
                </a:path>
                <a:path w="1781175" h="4234815">
                  <a:moveTo>
                    <a:pt x="1072972" y="137248"/>
                  </a:moveTo>
                  <a:lnTo>
                    <a:pt x="984859" y="137248"/>
                  </a:lnTo>
                  <a:lnTo>
                    <a:pt x="984859" y="422998"/>
                  </a:lnTo>
                  <a:lnTo>
                    <a:pt x="1072972" y="422998"/>
                  </a:lnTo>
                  <a:lnTo>
                    <a:pt x="1072972" y="137248"/>
                  </a:lnTo>
                  <a:close/>
                </a:path>
                <a:path w="1781175" h="4234815">
                  <a:moveTo>
                    <a:pt x="1080300" y="46291"/>
                  </a:moveTo>
                  <a:lnTo>
                    <a:pt x="1058608" y="8407"/>
                  </a:lnTo>
                  <a:lnTo>
                    <a:pt x="1029436" y="1333"/>
                  </a:lnTo>
                  <a:lnTo>
                    <a:pt x="1018794" y="2120"/>
                  </a:lnTo>
                  <a:lnTo>
                    <a:pt x="982243" y="28270"/>
                  </a:lnTo>
                  <a:lnTo>
                    <a:pt x="978674" y="46291"/>
                  </a:lnTo>
                  <a:lnTo>
                    <a:pt x="979563" y="55537"/>
                  </a:lnTo>
                  <a:lnTo>
                    <a:pt x="1009357" y="88811"/>
                  </a:lnTo>
                  <a:lnTo>
                    <a:pt x="1009535" y="88811"/>
                  </a:lnTo>
                  <a:lnTo>
                    <a:pt x="1018882" y="91211"/>
                  </a:lnTo>
                  <a:lnTo>
                    <a:pt x="1019060" y="91211"/>
                  </a:lnTo>
                  <a:lnTo>
                    <a:pt x="1029436" y="92011"/>
                  </a:lnTo>
                  <a:lnTo>
                    <a:pt x="1040244" y="91211"/>
                  </a:lnTo>
                  <a:lnTo>
                    <a:pt x="1076756" y="64554"/>
                  </a:lnTo>
                  <a:lnTo>
                    <a:pt x="1079411" y="55854"/>
                  </a:lnTo>
                  <a:lnTo>
                    <a:pt x="1080300" y="46291"/>
                  </a:lnTo>
                  <a:close/>
                </a:path>
                <a:path w="1781175" h="4234815">
                  <a:moveTo>
                    <a:pt x="1468081" y="272034"/>
                  </a:moveTo>
                  <a:lnTo>
                    <a:pt x="1460512" y="213321"/>
                  </a:lnTo>
                  <a:lnTo>
                    <a:pt x="1437792" y="168402"/>
                  </a:lnTo>
                  <a:lnTo>
                    <a:pt x="1401203" y="139814"/>
                  </a:lnTo>
                  <a:lnTo>
                    <a:pt x="1377696" y="132638"/>
                  </a:lnTo>
                  <a:lnTo>
                    <a:pt x="1377696" y="273177"/>
                  </a:lnTo>
                  <a:lnTo>
                    <a:pt x="1376641" y="293319"/>
                  </a:lnTo>
                  <a:lnTo>
                    <a:pt x="1361020" y="339178"/>
                  </a:lnTo>
                  <a:lnTo>
                    <a:pt x="1328534" y="360972"/>
                  </a:lnTo>
                  <a:lnTo>
                    <a:pt x="1314348" y="362419"/>
                  </a:lnTo>
                  <a:lnTo>
                    <a:pt x="1302245" y="361264"/>
                  </a:lnTo>
                  <a:lnTo>
                    <a:pt x="1266431" y="333717"/>
                  </a:lnTo>
                  <a:lnTo>
                    <a:pt x="1257681" y="295465"/>
                  </a:lnTo>
                  <a:lnTo>
                    <a:pt x="1257719" y="272034"/>
                  </a:lnTo>
                  <a:lnTo>
                    <a:pt x="1267320" y="229412"/>
                  </a:lnTo>
                  <a:lnTo>
                    <a:pt x="1306131" y="199097"/>
                  </a:lnTo>
                  <a:lnTo>
                    <a:pt x="1319022" y="197827"/>
                  </a:lnTo>
                  <a:lnTo>
                    <a:pt x="1344701" y="202526"/>
                  </a:lnTo>
                  <a:lnTo>
                    <a:pt x="1363040" y="216649"/>
                  </a:lnTo>
                  <a:lnTo>
                    <a:pt x="1374025" y="240182"/>
                  </a:lnTo>
                  <a:lnTo>
                    <a:pt x="1377569" y="272034"/>
                  </a:lnTo>
                  <a:lnTo>
                    <a:pt x="1377696" y="273177"/>
                  </a:lnTo>
                  <a:lnTo>
                    <a:pt x="1377696" y="132638"/>
                  </a:lnTo>
                  <a:lnTo>
                    <a:pt x="1324063" y="133426"/>
                  </a:lnTo>
                  <a:lnTo>
                    <a:pt x="1278153" y="158394"/>
                  </a:lnTo>
                  <a:lnTo>
                    <a:pt x="1260157" y="180213"/>
                  </a:lnTo>
                  <a:lnTo>
                    <a:pt x="1259014" y="180213"/>
                  </a:lnTo>
                  <a:lnTo>
                    <a:pt x="1259014" y="137248"/>
                  </a:lnTo>
                  <a:lnTo>
                    <a:pt x="1170901" y="137248"/>
                  </a:lnTo>
                  <a:lnTo>
                    <a:pt x="1170901" y="554443"/>
                  </a:lnTo>
                  <a:lnTo>
                    <a:pt x="1259014" y="554443"/>
                  </a:lnTo>
                  <a:lnTo>
                    <a:pt x="1259014" y="389763"/>
                  </a:lnTo>
                  <a:lnTo>
                    <a:pt x="1260157" y="389763"/>
                  </a:lnTo>
                  <a:lnTo>
                    <a:pt x="1275245" y="407377"/>
                  </a:lnTo>
                  <a:lnTo>
                    <a:pt x="1293380" y="419925"/>
                  </a:lnTo>
                  <a:lnTo>
                    <a:pt x="1314577" y="427456"/>
                  </a:lnTo>
                  <a:lnTo>
                    <a:pt x="1338834" y="429958"/>
                  </a:lnTo>
                  <a:lnTo>
                    <a:pt x="1366672" y="427253"/>
                  </a:lnTo>
                  <a:lnTo>
                    <a:pt x="1413637" y="405638"/>
                  </a:lnTo>
                  <a:lnTo>
                    <a:pt x="1448193" y="363308"/>
                  </a:lnTo>
                  <a:lnTo>
                    <a:pt x="1465872" y="305981"/>
                  </a:lnTo>
                  <a:lnTo>
                    <a:pt x="1468005" y="273177"/>
                  </a:lnTo>
                  <a:lnTo>
                    <a:pt x="1468081" y="272034"/>
                  </a:lnTo>
                  <a:close/>
                </a:path>
                <a:path w="1781175" h="4234815">
                  <a:moveTo>
                    <a:pt x="1781098" y="252222"/>
                  </a:moveTo>
                  <a:lnTo>
                    <a:pt x="1773453" y="198894"/>
                  </a:lnTo>
                  <a:lnTo>
                    <a:pt x="1768284" y="190309"/>
                  </a:lnTo>
                  <a:lnTo>
                    <a:pt x="1750529" y="160794"/>
                  </a:lnTo>
                  <a:lnTo>
                    <a:pt x="1712341" y="137922"/>
                  </a:lnTo>
                  <a:lnTo>
                    <a:pt x="1658899" y="130302"/>
                  </a:lnTo>
                  <a:lnTo>
                    <a:pt x="1645386" y="130746"/>
                  </a:lnTo>
                  <a:lnTo>
                    <a:pt x="1600695" y="137541"/>
                  </a:lnTo>
                  <a:lnTo>
                    <a:pt x="1560360" y="149669"/>
                  </a:lnTo>
                  <a:lnTo>
                    <a:pt x="1550301" y="154305"/>
                  </a:lnTo>
                  <a:lnTo>
                    <a:pt x="1550301" y="220687"/>
                  </a:lnTo>
                  <a:lnTo>
                    <a:pt x="1573631" y="207391"/>
                  </a:lnTo>
                  <a:lnTo>
                    <a:pt x="1597583" y="197891"/>
                  </a:lnTo>
                  <a:lnTo>
                    <a:pt x="1622171" y="192201"/>
                  </a:lnTo>
                  <a:lnTo>
                    <a:pt x="1647367" y="190309"/>
                  </a:lnTo>
                  <a:lnTo>
                    <a:pt x="1669618" y="193230"/>
                  </a:lnTo>
                  <a:lnTo>
                    <a:pt x="1685518" y="202018"/>
                  </a:lnTo>
                  <a:lnTo>
                    <a:pt x="1695056" y="216662"/>
                  </a:lnTo>
                  <a:lnTo>
                    <a:pt x="1698231" y="237172"/>
                  </a:lnTo>
                  <a:lnTo>
                    <a:pt x="1698231" y="287655"/>
                  </a:lnTo>
                  <a:lnTo>
                    <a:pt x="1698231" y="306895"/>
                  </a:lnTo>
                  <a:lnTo>
                    <a:pt x="1697342" y="318274"/>
                  </a:lnTo>
                  <a:lnTo>
                    <a:pt x="1697253" y="319468"/>
                  </a:lnTo>
                  <a:lnTo>
                    <a:pt x="1694319" y="330898"/>
                  </a:lnTo>
                  <a:lnTo>
                    <a:pt x="1664652" y="363181"/>
                  </a:lnTo>
                  <a:lnTo>
                    <a:pt x="1642122" y="367474"/>
                  </a:lnTo>
                  <a:lnTo>
                    <a:pt x="1633664" y="366864"/>
                  </a:lnTo>
                  <a:lnTo>
                    <a:pt x="1604010" y="340360"/>
                  </a:lnTo>
                  <a:lnTo>
                    <a:pt x="1603362" y="333184"/>
                  </a:lnTo>
                  <a:lnTo>
                    <a:pt x="1606042" y="318274"/>
                  </a:lnTo>
                  <a:lnTo>
                    <a:pt x="1646313" y="294322"/>
                  </a:lnTo>
                  <a:lnTo>
                    <a:pt x="1698231" y="287655"/>
                  </a:lnTo>
                  <a:lnTo>
                    <a:pt x="1698231" y="237172"/>
                  </a:lnTo>
                  <a:lnTo>
                    <a:pt x="1620596" y="247459"/>
                  </a:lnTo>
                  <a:lnTo>
                    <a:pt x="1577530" y="258279"/>
                  </a:lnTo>
                  <a:lnTo>
                    <a:pt x="1528279" y="306285"/>
                  </a:lnTo>
                  <a:lnTo>
                    <a:pt x="1522120" y="343471"/>
                  </a:lnTo>
                  <a:lnTo>
                    <a:pt x="1523593" y="362140"/>
                  </a:lnTo>
                  <a:lnTo>
                    <a:pt x="1545920" y="406425"/>
                  </a:lnTo>
                  <a:lnTo>
                    <a:pt x="1591678" y="428485"/>
                  </a:lnTo>
                  <a:lnTo>
                    <a:pt x="1611363" y="429958"/>
                  </a:lnTo>
                  <a:lnTo>
                    <a:pt x="1637842" y="426948"/>
                  </a:lnTo>
                  <a:lnTo>
                    <a:pt x="1660867" y="417957"/>
                  </a:lnTo>
                  <a:lnTo>
                    <a:pt x="1680425" y="402945"/>
                  </a:lnTo>
                  <a:lnTo>
                    <a:pt x="1696516" y="381952"/>
                  </a:lnTo>
                  <a:lnTo>
                    <a:pt x="1697659" y="381952"/>
                  </a:lnTo>
                  <a:lnTo>
                    <a:pt x="1697659" y="422998"/>
                  </a:lnTo>
                  <a:lnTo>
                    <a:pt x="1781098" y="422998"/>
                  </a:lnTo>
                  <a:lnTo>
                    <a:pt x="1781098" y="381952"/>
                  </a:lnTo>
                  <a:lnTo>
                    <a:pt x="1781098" y="367474"/>
                  </a:lnTo>
                  <a:lnTo>
                    <a:pt x="1781098" y="287655"/>
                  </a:lnTo>
                  <a:lnTo>
                    <a:pt x="1781098" y="25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352" y="4415961"/>
              <a:ext cx="114606" cy="159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534" y="4346312"/>
              <a:ext cx="126544" cy="2256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39802" y="434910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867" y="4415961"/>
              <a:ext cx="140209" cy="2260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761" y="4415961"/>
              <a:ext cx="120398" cy="1595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27941" y="4354897"/>
              <a:ext cx="129336" cy="2205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86183" y="4415961"/>
              <a:ext cx="150014" cy="159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75211" y="4415961"/>
              <a:ext cx="126544" cy="15595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544480" y="434910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130" y="4415961"/>
              <a:ext cx="114606" cy="1595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7234" y="4358129"/>
              <a:ext cx="271019" cy="21734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771" y="4415961"/>
              <a:ext cx="114606" cy="1595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5953" y="4346312"/>
              <a:ext cx="126542" cy="2256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48472" y="4415961"/>
              <a:ext cx="126542" cy="1559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0576" y="4415961"/>
              <a:ext cx="150014" cy="1595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799604" y="4346312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63004" y="4415961"/>
              <a:ext cx="150016" cy="1595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41618" y="4415961"/>
              <a:ext cx="140515" cy="2276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08907" y="4419514"/>
              <a:ext cx="143913" cy="2241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2087" y="4346312"/>
              <a:ext cx="140515" cy="2291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1565" y="4415961"/>
              <a:ext cx="132894" cy="15951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01417" y="434910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78483" y="4415961"/>
              <a:ext cx="126542" cy="15595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40587" y="4415961"/>
              <a:ext cx="132894" cy="1595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93930" y="4346312"/>
              <a:ext cx="140209" cy="22916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73103" y="4374411"/>
              <a:ext cx="641985" cy="201295"/>
            </a:xfrm>
            <a:custGeom>
              <a:avLst/>
              <a:gdLst/>
              <a:ahLst/>
              <a:cxnLst/>
              <a:rect l="l" t="t" r="r" b="b"/>
              <a:pathLst>
                <a:path w="641985" h="201295">
                  <a:moveTo>
                    <a:pt x="79502" y="44500"/>
                  </a:moveTo>
                  <a:lnTo>
                    <a:pt x="76098" y="43129"/>
                  </a:lnTo>
                  <a:lnTo>
                    <a:pt x="71272" y="42418"/>
                  </a:lnTo>
                  <a:lnTo>
                    <a:pt x="64922" y="42418"/>
                  </a:lnTo>
                  <a:lnTo>
                    <a:pt x="31597" y="62204"/>
                  </a:lnTo>
                  <a:lnTo>
                    <a:pt x="25044" y="76504"/>
                  </a:lnTo>
                  <a:lnTo>
                    <a:pt x="24422" y="76504"/>
                  </a:lnTo>
                  <a:lnTo>
                    <a:pt x="24422" y="45110"/>
                  </a:lnTo>
                  <a:lnTo>
                    <a:pt x="0" y="45110"/>
                  </a:lnTo>
                  <a:lnTo>
                    <a:pt x="0" y="197510"/>
                  </a:lnTo>
                  <a:lnTo>
                    <a:pt x="24422" y="197510"/>
                  </a:lnTo>
                  <a:lnTo>
                    <a:pt x="24422" y="119837"/>
                  </a:lnTo>
                  <a:lnTo>
                    <a:pt x="25082" y="107784"/>
                  </a:lnTo>
                  <a:lnTo>
                    <a:pt x="46685" y="68592"/>
                  </a:lnTo>
                  <a:lnTo>
                    <a:pt x="61061" y="64922"/>
                  </a:lnTo>
                  <a:lnTo>
                    <a:pt x="69075" y="64922"/>
                  </a:lnTo>
                  <a:lnTo>
                    <a:pt x="75234" y="66548"/>
                  </a:lnTo>
                  <a:lnTo>
                    <a:pt x="79502" y="69799"/>
                  </a:lnTo>
                  <a:lnTo>
                    <a:pt x="79502" y="44500"/>
                  </a:lnTo>
                  <a:close/>
                </a:path>
                <a:path w="641985" h="201295">
                  <a:moveTo>
                    <a:pt x="228447" y="114604"/>
                  </a:moveTo>
                  <a:lnTo>
                    <a:pt x="219252" y="71501"/>
                  </a:lnTo>
                  <a:lnTo>
                    <a:pt x="212877" y="62077"/>
                  </a:lnTo>
                  <a:lnTo>
                    <a:pt x="212090" y="60909"/>
                  </a:lnTo>
                  <a:lnTo>
                    <a:pt x="203454" y="52819"/>
                  </a:lnTo>
                  <a:lnTo>
                    <a:pt x="203454" y="106730"/>
                  </a:lnTo>
                  <a:lnTo>
                    <a:pt x="121158" y="106730"/>
                  </a:lnTo>
                  <a:lnTo>
                    <a:pt x="142392" y="69024"/>
                  </a:lnTo>
                  <a:lnTo>
                    <a:pt x="165354" y="62077"/>
                  </a:lnTo>
                  <a:lnTo>
                    <a:pt x="174256" y="62852"/>
                  </a:lnTo>
                  <a:lnTo>
                    <a:pt x="173939" y="62852"/>
                  </a:lnTo>
                  <a:lnTo>
                    <a:pt x="181279" y="65011"/>
                  </a:lnTo>
                  <a:lnTo>
                    <a:pt x="202755" y="96761"/>
                  </a:lnTo>
                  <a:lnTo>
                    <a:pt x="203327" y="104952"/>
                  </a:lnTo>
                  <a:lnTo>
                    <a:pt x="203454" y="106730"/>
                  </a:lnTo>
                  <a:lnTo>
                    <a:pt x="203454" y="52819"/>
                  </a:lnTo>
                  <a:lnTo>
                    <a:pt x="203047" y="52438"/>
                  </a:lnTo>
                  <a:lnTo>
                    <a:pt x="192341" y="46393"/>
                  </a:lnTo>
                  <a:lnTo>
                    <a:pt x="179920" y="42760"/>
                  </a:lnTo>
                  <a:lnTo>
                    <a:pt x="165811" y="41554"/>
                  </a:lnTo>
                  <a:lnTo>
                    <a:pt x="151472" y="42951"/>
                  </a:lnTo>
                  <a:lnTo>
                    <a:pt x="115709" y="63957"/>
                  </a:lnTo>
                  <a:lnTo>
                    <a:pt x="96812" y="104952"/>
                  </a:lnTo>
                  <a:lnTo>
                    <a:pt x="95554" y="121920"/>
                  </a:lnTo>
                  <a:lnTo>
                    <a:pt x="96685" y="139407"/>
                  </a:lnTo>
                  <a:lnTo>
                    <a:pt x="96697" y="139687"/>
                  </a:lnTo>
                  <a:lnTo>
                    <a:pt x="114046" y="180340"/>
                  </a:lnTo>
                  <a:lnTo>
                    <a:pt x="149504" y="199771"/>
                  </a:lnTo>
                  <a:lnTo>
                    <a:pt x="164795" y="201066"/>
                  </a:lnTo>
                  <a:lnTo>
                    <a:pt x="180492" y="200164"/>
                  </a:lnTo>
                  <a:lnTo>
                    <a:pt x="194576" y="197434"/>
                  </a:lnTo>
                  <a:lnTo>
                    <a:pt x="207060" y="192887"/>
                  </a:lnTo>
                  <a:lnTo>
                    <a:pt x="217932" y="186486"/>
                  </a:lnTo>
                  <a:lnTo>
                    <a:pt x="217932" y="180543"/>
                  </a:lnTo>
                  <a:lnTo>
                    <a:pt x="217932" y="163576"/>
                  </a:lnTo>
                  <a:lnTo>
                    <a:pt x="206857" y="171005"/>
                  </a:lnTo>
                  <a:lnTo>
                    <a:pt x="195287" y="176314"/>
                  </a:lnTo>
                  <a:lnTo>
                    <a:pt x="183197" y="179489"/>
                  </a:lnTo>
                  <a:lnTo>
                    <a:pt x="170573" y="180543"/>
                  </a:lnTo>
                  <a:lnTo>
                    <a:pt x="159727" y="179679"/>
                  </a:lnTo>
                  <a:lnTo>
                    <a:pt x="124574" y="149961"/>
                  </a:lnTo>
                  <a:lnTo>
                    <a:pt x="120853" y="127406"/>
                  </a:lnTo>
                  <a:lnTo>
                    <a:pt x="228447" y="127406"/>
                  </a:lnTo>
                  <a:lnTo>
                    <a:pt x="228447" y="114604"/>
                  </a:lnTo>
                  <a:close/>
                </a:path>
                <a:path w="641985" h="201295">
                  <a:moveTo>
                    <a:pt x="385216" y="45110"/>
                  </a:moveTo>
                  <a:lnTo>
                    <a:pt x="359460" y="45110"/>
                  </a:lnTo>
                  <a:lnTo>
                    <a:pt x="316788" y="162560"/>
                  </a:lnTo>
                  <a:lnTo>
                    <a:pt x="315214" y="169468"/>
                  </a:lnTo>
                  <a:lnTo>
                    <a:pt x="314198" y="177139"/>
                  </a:lnTo>
                  <a:lnTo>
                    <a:pt x="313639" y="177139"/>
                  </a:lnTo>
                  <a:lnTo>
                    <a:pt x="312928" y="171043"/>
                  </a:lnTo>
                  <a:lnTo>
                    <a:pt x="311150" y="163982"/>
                  </a:lnTo>
                  <a:lnTo>
                    <a:pt x="269544" y="45110"/>
                  </a:lnTo>
                  <a:lnTo>
                    <a:pt x="242773" y="45110"/>
                  </a:lnTo>
                  <a:lnTo>
                    <a:pt x="300532" y="197510"/>
                  </a:lnTo>
                  <a:lnTo>
                    <a:pt x="324459" y="197510"/>
                  </a:lnTo>
                  <a:lnTo>
                    <a:pt x="385216" y="45110"/>
                  </a:lnTo>
                  <a:close/>
                </a:path>
                <a:path w="641985" h="201295">
                  <a:moveTo>
                    <a:pt x="533857" y="114604"/>
                  </a:moveTo>
                  <a:lnTo>
                    <a:pt x="524662" y="71501"/>
                  </a:lnTo>
                  <a:lnTo>
                    <a:pt x="518287" y="62077"/>
                  </a:lnTo>
                  <a:lnTo>
                    <a:pt x="517499" y="60909"/>
                  </a:lnTo>
                  <a:lnTo>
                    <a:pt x="508863" y="52819"/>
                  </a:lnTo>
                  <a:lnTo>
                    <a:pt x="508863" y="106730"/>
                  </a:lnTo>
                  <a:lnTo>
                    <a:pt x="426567" y="106730"/>
                  </a:lnTo>
                  <a:lnTo>
                    <a:pt x="447802" y="69024"/>
                  </a:lnTo>
                  <a:lnTo>
                    <a:pt x="470763" y="62077"/>
                  </a:lnTo>
                  <a:lnTo>
                    <a:pt x="479666" y="62852"/>
                  </a:lnTo>
                  <a:lnTo>
                    <a:pt x="479348" y="62852"/>
                  </a:lnTo>
                  <a:lnTo>
                    <a:pt x="486689" y="65011"/>
                  </a:lnTo>
                  <a:lnTo>
                    <a:pt x="508165" y="96761"/>
                  </a:lnTo>
                  <a:lnTo>
                    <a:pt x="508736" y="104952"/>
                  </a:lnTo>
                  <a:lnTo>
                    <a:pt x="508863" y="106730"/>
                  </a:lnTo>
                  <a:lnTo>
                    <a:pt x="508863" y="52819"/>
                  </a:lnTo>
                  <a:lnTo>
                    <a:pt x="508457" y="52438"/>
                  </a:lnTo>
                  <a:lnTo>
                    <a:pt x="497751" y="46393"/>
                  </a:lnTo>
                  <a:lnTo>
                    <a:pt x="485330" y="42760"/>
                  </a:lnTo>
                  <a:lnTo>
                    <a:pt x="471220" y="41554"/>
                  </a:lnTo>
                  <a:lnTo>
                    <a:pt x="456882" y="42951"/>
                  </a:lnTo>
                  <a:lnTo>
                    <a:pt x="421119" y="63957"/>
                  </a:lnTo>
                  <a:lnTo>
                    <a:pt x="402221" y="104952"/>
                  </a:lnTo>
                  <a:lnTo>
                    <a:pt x="400964" y="121920"/>
                  </a:lnTo>
                  <a:lnTo>
                    <a:pt x="402094" y="139407"/>
                  </a:lnTo>
                  <a:lnTo>
                    <a:pt x="402107" y="139687"/>
                  </a:lnTo>
                  <a:lnTo>
                    <a:pt x="419455" y="180340"/>
                  </a:lnTo>
                  <a:lnTo>
                    <a:pt x="454914" y="199771"/>
                  </a:lnTo>
                  <a:lnTo>
                    <a:pt x="470204" y="201066"/>
                  </a:lnTo>
                  <a:lnTo>
                    <a:pt x="485902" y="200164"/>
                  </a:lnTo>
                  <a:lnTo>
                    <a:pt x="499986" y="197434"/>
                  </a:lnTo>
                  <a:lnTo>
                    <a:pt x="512470" y="192887"/>
                  </a:lnTo>
                  <a:lnTo>
                    <a:pt x="523341" y="186486"/>
                  </a:lnTo>
                  <a:lnTo>
                    <a:pt x="523341" y="180543"/>
                  </a:lnTo>
                  <a:lnTo>
                    <a:pt x="523341" y="163576"/>
                  </a:lnTo>
                  <a:lnTo>
                    <a:pt x="512267" y="171005"/>
                  </a:lnTo>
                  <a:lnTo>
                    <a:pt x="500697" y="176314"/>
                  </a:lnTo>
                  <a:lnTo>
                    <a:pt x="488607" y="179489"/>
                  </a:lnTo>
                  <a:lnTo>
                    <a:pt x="475983" y="180543"/>
                  </a:lnTo>
                  <a:lnTo>
                    <a:pt x="465137" y="179679"/>
                  </a:lnTo>
                  <a:lnTo>
                    <a:pt x="429983" y="149961"/>
                  </a:lnTo>
                  <a:lnTo>
                    <a:pt x="426262" y="127406"/>
                  </a:lnTo>
                  <a:lnTo>
                    <a:pt x="533857" y="127406"/>
                  </a:lnTo>
                  <a:lnTo>
                    <a:pt x="533857" y="114604"/>
                  </a:lnTo>
                  <a:close/>
                </a:path>
                <a:path w="641985" h="201295">
                  <a:moveTo>
                    <a:pt x="641502" y="45110"/>
                  </a:moveTo>
                  <a:lnTo>
                    <a:pt x="603097" y="45110"/>
                  </a:lnTo>
                  <a:lnTo>
                    <a:pt x="603097" y="0"/>
                  </a:lnTo>
                  <a:lnTo>
                    <a:pt x="578713" y="7924"/>
                  </a:lnTo>
                  <a:lnTo>
                    <a:pt x="578713" y="45110"/>
                  </a:lnTo>
                  <a:lnTo>
                    <a:pt x="552500" y="45110"/>
                  </a:lnTo>
                  <a:lnTo>
                    <a:pt x="552500" y="65938"/>
                  </a:lnTo>
                  <a:lnTo>
                    <a:pt x="578713" y="65938"/>
                  </a:lnTo>
                  <a:lnTo>
                    <a:pt x="578713" y="156108"/>
                  </a:lnTo>
                  <a:lnTo>
                    <a:pt x="581202" y="175641"/>
                  </a:lnTo>
                  <a:lnTo>
                    <a:pt x="588708" y="189598"/>
                  </a:lnTo>
                  <a:lnTo>
                    <a:pt x="601205" y="197967"/>
                  </a:lnTo>
                  <a:lnTo>
                    <a:pt x="618744" y="200761"/>
                  </a:lnTo>
                  <a:lnTo>
                    <a:pt x="628142" y="200761"/>
                  </a:lnTo>
                  <a:lnTo>
                    <a:pt x="635762" y="199186"/>
                  </a:lnTo>
                  <a:lnTo>
                    <a:pt x="641502" y="196037"/>
                  </a:lnTo>
                  <a:lnTo>
                    <a:pt x="641502" y="175158"/>
                  </a:lnTo>
                  <a:lnTo>
                    <a:pt x="637032" y="178562"/>
                  </a:lnTo>
                  <a:lnTo>
                    <a:pt x="631748" y="180238"/>
                  </a:lnTo>
                  <a:lnTo>
                    <a:pt x="617524" y="180238"/>
                  </a:lnTo>
                  <a:lnTo>
                    <a:pt x="611784" y="178054"/>
                  </a:lnTo>
                  <a:lnTo>
                    <a:pt x="604824" y="169316"/>
                  </a:lnTo>
                  <a:lnTo>
                    <a:pt x="603097" y="162052"/>
                  </a:lnTo>
                  <a:lnTo>
                    <a:pt x="603097" y="65938"/>
                  </a:lnTo>
                  <a:lnTo>
                    <a:pt x="641502" y="65938"/>
                  </a:lnTo>
                  <a:lnTo>
                    <a:pt x="641502" y="451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43919" y="4419514"/>
              <a:ext cx="126493" cy="15595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19688" y="4346312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6604" y="4415961"/>
              <a:ext cx="114606" cy="1595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07372" y="4415961"/>
              <a:ext cx="132894" cy="1595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77198" y="4415961"/>
              <a:ext cx="126544" cy="15595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31429" y="4374405"/>
              <a:ext cx="89002" cy="2007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52994" y="4415961"/>
              <a:ext cx="215089" cy="1595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414055" y="4346312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77455" y="4415961"/>
              <a:ext cx="132894" cy="1595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644031" y="434910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86323" y="4374405"/>
              <a:ext cx="89002" cy="20076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97474" y="4415961"/>
              <a:ext cx="132894" cy="15951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67301" y="4416825"/>
              <a:ext cx="79501" cy="1550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73270" y="4415961"/>
              <a:ext cx="216410" cy="15595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25393" y="4415961"/>
              <a:ext cx="150014" cy="15951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8611171" y="4477427"/>
              <a:ext cx="81280" cy="19685"/>
            </a:xfrm>
            <a:custGeom>
              <a:avLst/>
              <a:gdLst/>
              <a:ahLst/>
              <a:cxnLst/>
              <a:rect l="l" t="t" r="r" b="b"/>
              <a:pathLst>
                <a:path w="81279" h="19685">
                  <a:moveTo>
                    <a:pt x="81280" y="0"/>
                  </a:moveTo>
                  <a:lnTo>
                    <a:pt x="0" y="0"/>
                  </a:lnTo>
                  <a:lnTo>
                    <a:pt x="0" y="19202"/>
                  </a:lnTo>
                  <a:lnTo>
                    <a:pt x="81280" y="19202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27098" y="4415961"/>
              <a:ext cx="101041" cy="1595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55214" y="4415961"/>
              <a:ext cx="150016" cy="1595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44244" y="4415961"/>
              <a:ext cx="126544" cy="155954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213512" y="4349105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80163" y="4415961"/>
              <a:ext cx="114606" cy="15951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20929" y="4415961"/>
              <a:ext cx="192178" cy="19522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783104" y="4374405"/>
              <a:ext cx="92710" cy="262255"/>
            </a:xfrm>
            <a:custGeom>
              <a:avLst/>
              <a:gdLst/>
              <a:ahLst/>
              <a:cxnLst/>
              <a:rect l="l" t="t" r="r" b="b"/>
              <a:pathLst>
                <a:path w="92710" h="262254">
                  <a:moveTo>
                    <a:pt x="42011" y="248108"/>
                  </a:moveTo>
                  <a:lnTo>
                    <a:pt x="42011" y="261518"/>
                  </a:lnTo>
                  <a:lnTo>
                    <a:pt x="46016" y="261824"/>
                  </a:lnTo>
                  <a:lnTo>
                    <a:pt x="51713" y="261824"/>
                  </a:lnTo>
                  <a:lnTo>
                    <a:pt x="69620" y="260186"/>
                  </a:lnTo>
                  <a:lnTo>
                    <a:pt x="82417" y="255271"/>
                  </a:lnTo>
                  <a:lnTo>
                    <a:pt x="88276" y="249022"/>
                  </a:lnTo>
                  <a:lnTo>
                    <a:pt x="49783" y="249022"/>
                  </a:lnTo>
                  <a:lnTo>
                    <a:pt x="46277" y="248716"/>
                  </a:lnTo>
                  <a:lnTo>
                    <a:pt x="42011" y="248108"/>
                  </a:lnTo>
                  <a:close/>
                </a:path>
                <a:path w="92710" h="262254">
                  <a:moveTo>
                    <a:pt x="90567" y="223978"/>
                  </a:moveTo>
                  <a:lnTo>
                    <a:pt x="67057" y="223978"/>
                  </a:lnTo>
                  <a:lnTo>
                    <a:pt x="73458" y="227887"/>
                  </a:lnTo>
                  <a:lnTo>
                    <a:pt x="73458" y="244552"/>
                  </a:lnTo>
                  <a:lnTo>
                    <a:pt x="66445" y="249022"/>
                  </a:lnTo>
                  <a:lnTo>
                    <a:pt x="88276" y="249022"/>
                  </a:lnTo>
                  <a:lnTo>
                    <a:pt x="90098" y="247079"/>
                  </a:lnTo>
                  <a:lnTo>
                    <a:pt x="92660" y="235609"/>
                  </a:lnTo>
                  <a:lnTo>
                    <a:pt x="92660" y="228448"/>
                  </a:lnTo>
                  <a:lnTo>
                    <a:pt x="90661" y="224179"/>
                  </a:lnTo>
                  <a:lnTo>
                    <a:pt x="90567" y="223978"/>
                  </a:lnTo>
                  <a:close/>
                </a:path>
                <a:path w="92710" h="262254">
                  <a:moveTo>
                    <a:pt x="48157" y="197598"/>
                  </a:moveTo>
                  <a:lnTo>
                    <a:pt x="48157" y="224586"/>
                  </a:lnTo>
                  <a:lnTo>
                    <a:pt x="51206" y="224179"/>
                  </a:lnTo>
                  <a:lnTo>
                    <a:pt x="53239" y="223978"/>
                  </a:lnTo>
                  <a:lnTo>
                    <a:pt x="90567" y="223978"/>
                  </a:lnTo>
                  <a:lnTo>
                    <a:pt x="90068" y="222912"/>
                  </a:lnTo>
                  <a:lnTo>
                    <a:pt x="79858" y="214985"/>
                  </a:lnTo>
                  <a:lnTo>
                    <a:pt x="72950" y="213005"/>
                  </a:lnTo>
                  <a:lnTo>
                    <a:pt x="64212" y="213005"/>
                  </a:lnTo>
                  <a:lnTo>
                    <a:pt x="64212" y="200438"/>
                  </a:lnTo>
                  <a:lnTo>
                    <a:pt x="48714" y="197971"/>
                  </a:lnTo>
                  <a:lnTo>
                    <a:pt x="48157" y="197598"/>
                  </a:lnTo>
                  <a:close/>
                </a:path>
                <a:path w="92710" h="262254">
                  <a:moveTo>
                    <a:pt x="86158" y="197598"/>
                  </a:moveTo>
                  <a:lnTo>
                    <a:pt x="64212" y="197598"/>
                  </a:lnTo>
                  <a:lnTo>
                    <a:pt x="64212" y="200438"/>
                  </a:lnTo>
                  <a:lnTo>
                    <a:pt x="66243" y="200761"/>
                  </a:lnTo>
                  <a:lnTo>
                    <a:pt x="75642" y="200761"/>
                  </a:lnTo>
                  <a:lnTo>
                    <a:pt x="83259" y="199188"/>
                  </a:lnTo>
                  <a:lnTo>
                    <a:pt x="86158" y="197598"/>
                  </a:lnTo>
                  <a:close/>
                </a:path>
                <a:path w="92710" h="262254">
                  <a:moveTo>
                    <a:pt x="50598" y="65938"/>
                  </a:moveTo>
                  <a:lnTo>
                    <a:pt x="26211" y="65938"/>
                  </a:lnTo>
                  <a:lnTo>
                    <a:pt x="26211" y="156107"/>
                  </a:lnTo>
                  <a:lnTo>
                    <a:pt x="28646" y="175158"/>
                  </a:lnTo>
                  <a:lnTo>
                    <a:pt x="28708" y="175644"/>
                  </a:lnTo>
                  <a:lnTo>
                    <a:pt x="36206" y="189599"/>
                  </a:lnTo>
                  <a:lnTo>
                    <a:pt x="48714" y="197971"/>
                  </a:lnTo>
                  <a:lnTo>
                    <a:pt x="64212" y="200438"/>
                  </a:lnTo>
                  <a:lnTo>
                    <a:pt x="64212" y="197598"/>
                  </a:lnTo>
                  <a:lnTo>
                    <a:pt x="86158" y="197598"/>
                  </a:lnTo>
                  <a:lnTo>
                    <a:pt x="89002" y="196038"/>
                  </a:lnTo>
                  <a:lnTo>
                    <a:pt x="89002" y="180238"/>
                  </a:lnTo>
                  <a:lnTo>
                    <a:pt x="65022" y="180238"/>
                  </a:lnTo>
                  <a:lnTo>
                    <a:pt x="59284" y="178052"/>
                  </a:lnTo>
                  <a:lnTo>
                    <a:pt x="55827" y="173686"/>
                  </a:lnTo>
                  <a:lnTo>
                    <a:pt x="52325" y="169315"/>
                  </a:lnTo>
                  <a:lnTo>
                    <a:pt x="50598" y="162050"/>
                  </a:lnTo>
                  <a:lnTo>
                    <a:pt x="50598" y="65938"/>
                  </a:lnTo>
                  <a:close/>
                </a:path>
                <a:path w="92710" h="262254">
                  <a:moveTo>
                    <a:pt x="89002" y="175158"/>
                  </a:moveTo>
                  <a:lnTo>
                    <a:pt x="84531" y="178564"/>
                  </a:lnTo>
                  <a:lnTo>
                    <a:pt x="79246" y="180238"/>
                  </a:lnTo>
                  <a:lnTo>
                    <a:pt x="89002" y="180238"/>
                  </a:lnTo>
                  <a:lnTo>
                    <a:pt x="89002" y="175158"/>
                  </a:lnTo>
                  <a:close/>
                </a:path>
                <a:path w="92710" h="262254">
                  <a:moveTo>
                    <a:pt x="89002" y="45107"/>
                  </a:moveTo>
                  <a:lnTo>
                    <a:pt x="0" y="45107"/>
                  </a:lnTo>
                  <a:lnTo>
                    <a:pt x="0" y="65938"/>
                  </a:lnTo>
                  <a:lnTo>
                    <a:pt x="89002" y="65938"/>
                  </a:lnTo>
                  <a:lnTo>
                    <a:pt x="89002" y="45107"/>
                  </a:lnTo>
                  <a:close/>
                </a:path>
                <a:path w="92710" h="262254">
                  <a:moveTo>
                    <a:pt x="50598" y="0"/>
                  </a:moveTo>
                  <a:lnTo>
                    <a:pt x="26211" y="7923"/>
                  </a:lnTo>
                  <a:lnTo>
                    <a:pt x="26211" y="45107"/>
                  </a:lnTo>
                  <a:lnTo>
                    <a:pt x="50598" y="45107"/>
                  </a:lnTo>
                  <a:lnTo>
                    <a:pt x="5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17462" y="4758555"/>
              <a:ext cx="120398" cy="22235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51056" y="4758555"/>
              <a:ext cx="120398" cy="22235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337929" y="4758555"/>
              <a:ext cx="120650" cy="222885"/>
            </a:xfrm>
            <a:custGeom>
              <a:avLst/>
              <a:gdLst/>
              <a:ahLst/>
              <a:cxnLst/>
              <a:rect l="l" t="t" r="r" b="b"/>
              <a:pathLst>
                <a:path w="120650" h="222885">
                  <a:moveTo>
                    <a:pt x="110538" y="83365"/>
                  </a:moveTo>
                  <a:lnTo>
                    <a:pt x="64569" y="83365"/>
                  </a:lnTo>
                  <a:lnTo>
                    <a:pt x="78302" y="85794"/>
                  </a:lnTo>
                  <a:lnTo>
                    <a:pt x="88112" y="93080"/>
                  </a:lnTo>
                  <a:lnTo>
                    <a:pt x="93999" y="105224"/>
                  </a:lnTo>
                  <a:lnTo>
                    <a:pt x="95961" y="122227"/>
                  </a:lnTo>
                  <a:lnTo>
                    <a:pt x="50291" y="128628"/>
                  </a:lnTo>
                  <a:lnTo>
                    <a:pt x="28289" y="134339"/>
                  </a:lnTo>
                  <a:lnTo>
                    <a:pt x="12573" y="144533"/>
                  </a:lnTo>
                  <a:lnTo>
                    <a:pt x="3140" y="159209"/>
                  </a:lnTo>
                  <a:lnTo>
                    <a:pt x="0" y="178308"/>
                  </a:lnTo>
                  <a:lnTo>
                    <a:pt x="801" y="187796"/>
                  </a:lnTo>
                  <a:lnTo>
                    <a:pt x="28206" y="219343"/>
                  </a:lnTo>
                  <a:lnTo>
                    <a:pt x="48516" y="222354"/>
                  </a:lnTo>
                  <a:lnTo>
                    <a:pt x="63050" y="220647"/>
                  </a:lnTo>
                  <a:lnTo>
                    <a:pt x="75566" y="215580"/>
                  </a:lnTo>
                  <a:lnTo>
                    <a:pt x="86498" y="206965"/>
                  </a:lnTo>
                  <a:lnTo>
                    <a:pt x="90311" y="201829"/>
                  </a:lnTo>
                  <a:lnTo>
                    <a:pt x="45316" y="201829"/>
                  </a:lnTo>
                  <a:lnTo>
                    <a:pt x="38253" y="199494"/>
                  </a:lnTo>
                  <a:lnTo>
                    <a:pt x="27636" y="190044"/>
                  </a:lnTo>
                  <a:lnTo>
                    <a:pt x="24994" y="183949"/>
                  </a:lnTo>
                  <a:lnTo>
                    <a:pt x="24994" y="166319"/>
                  </a:lnTo>
                  <a:lnTo>
                    <a:pt x="59234" y="146761"/>
                  </a:lnTo>
                  <a:lnTo>
                    <a:pt x="95961" y="141681"/>
                  </a:lnTo>
                  <a:lnTo>
                    <a:pt x="120398" y="141681"/>
                  </a:lnTo>
                  <a:lnTo>
                    <a:pt x="120398" y="119684"/>
                  </a:lnTo>
                  <a:lnTo>
                    <a:pt x="117036" y="94815"/>
                  </a:lnTo>
                  <a:lnTo>
                    <a:pt x="110538" y="83365"/>
                  </a:lnTo>
                  <a:close/>
                </a:path>
                <a:path w="120650" h="222885">
                  <a:moveTo>
                    <a:pt x="120398" y="194971"/>
                  </a:moveTo>
                  <a:lnTo>
                    <a:pt x="95961" y="194971"/>
                  </a:lnTo>
                  <a:lnTo>
                    <a:pt x="95961" y="218796"/>
                  </a:lnTo>
                  <a:lnTo>
                    <a:pt x="120398" y="218796"/>
                  </a:lnTo>
                  <a:lnTo>
                    <a:pt x="120398" y="194971"/>
                  </a:lnTo>
                  <a:close/>
                </a:path>
                <a:path w="120650" h="222885">
                  <a:moveTo>
                    <a:pt x="120398" y="141681"/>
                  </a:moveTo>
                  <a:lnTo>
                    <a:pt x="95961" y="141681"/>
                  </a:lnTo>
                  <a:lnTo>
                    <a:pt x="95961" y="156869"/>
                  </a:lnTo>
                  <a:lnTo>
                    <a:pt x="95196" y="166319"/>
                  </a:lnTo>
                  <a:lnTo>
                    <a:pt x="70720" y="198642"/>
                  </a:lnTo>
                  <a:lnTo>
                    <a:pt x="54154" y="201829"/>
                  </a:lnTo>
                  <a:lnTo>
                    <a:pt x="90311" y="201829"/>
                  </a:lnTo>
                  <a:lnTo>
                    <a:pt x="95403" y="194971"/>
                  </a:lnTo>
                  <a:lnTo>
                    <a:pt x="120398" y="194971"/>
                  </a:lnTo>
                  <a:lnTo>
                    <a:pt x="120398" y="141681"/>
                  </a:lnTo>
                  <a:close/>
                </a:path>
                <a:path w="120650" h="222885">
                  <a:moveTo>
                    <a:pt x="66649" y="62840"/>
                  </a:moveTo>
                  <a:lnTo>
                    <a:pt x="52418" y="63728"/>
                  </a:lnTo>
                  <a:lnTo>
                    <a:pt x="39053" y="66396"/>
                  </a:lnTo>
                  <a:lnTo>
                    <a:pt x="26546" y="70855"/>
                  </a:lnTo>
                  <a:lnTo>
                    <a:pt x="14885" y="77115"/>
                  </a:lnTo>
                  <a:lnTo>
                    <a:pt x="14885" y="102110"/>
                  </a:lnTo>
                  <a:lnTo>
                    <a:pt x="26305" y="93908"/>
                  </a:lnTo>
                  <a:lnTo>
                    <a:pt x="38393" y="88050"/>
                  </a:lnTo>
                  <a:lnTo>
                    <a:pt x="51148" y="84536"/>
                  </a:lnTo>
                  <a:lnTo>
                    <a:pt x="64569" y="83365"/>
                  </a:lnTo>
                  <a:lnTo>
                    <a:pt x="110538" y="83365"/>
                  </a:lnTo>
                  <a:lnTo>
                    <a:pt x="106991" y="77115"/>
                  </a:lnTo>
                  <a:lnTo>
                    <a:pt x="90162" y="66396"/>
                  </a:lnTo>
                  <a:lnTo>
                    <a:pt x="66649" y="62840"/>
                  </a:lnTo>
                  <a:close/>
                </a:path>
                <a:path w="120650" h="222885">
                  <a:moveTo>
                    <a:pt x="39574" y="0"/>
                  </a:moveTo>
                  <a:lnTo>
                    <a:pt x="24688" y="0"/>
                  </a:lnTo>
                  <a:lnTo>
                    <a:pt x="25708" y="8076"/>
                  </a:lnTo>
                  <a:lnTo>
                    <a:pt x="56577" y="36893"/>
                  </a:lnTo>
                  <a:lnTo>
                    <a:pt x="64871" y="37539"/>
                  </a:lnTo>
                  <a:lnTo>
                    <a:pt x="72893" y="36893"/>
                  </a:lnTo>
                  <a:lnTo>
                    <a:pt x="80285" y="34956"/>
                  </a:lnTo>
                  <a:lnTo>
                    <a:pt x="87051" y="31734"/>
                  </a:lnTo>
                  <a:lnTo>
                    <a:pt x="93199" y="27230"/>
                  </a:lnTo>
                  <a:lnTo>
                    <a:pt x="97096" y="23064"/>
                  </a:lnTo>
                  <a:lnTo>
                    <a:pt x="65177" y="23064"/>
                  </a:lnTo>
                  <a:lnTo>
                    <a:pt x="55182" y="21696"/>
                  </a:lnTo>
                  <a:lnTo>
                    <a:pt x="54789" y="21696"/>
                  </a:lnTo>
                  <a:lnTo>
                    <a:pt x="46889" y="17304"/>
                  </a:lnTo>
                  <a:lnTo>
                    <a:pt x="41860" y="10098"/>
                  </a:lnTo>
                  <a:lnTo>
                    <a:pt x="39574" y="0"/>
                  </a:lnTo>
                  <a:close/>
                </a:path>
                <a:path w="120650" h="222885">
                  <a:moveTo>
                    <a:pt x="106425" y="0"/>
                  </a:moveTo>
                  <a:lnTo>
                    <a:pt x="91238" y="0"/>
                  </a:lnTo>
                  <a:lnTo>
                    <a:pt x="90223" y="7062"/>
                  </a:lnTo>
                  <a:lnTo>
                    <a:pt x="87325" y="12650"/>
                  </a:lnTo>
                  <a:lnTo>
                    <a:pt x="77724" y="20980"/>
                  </a:lnTo>
                  <a:lnTo>
                    <a:pt x="71935" y="23064"/>
                  </a:lnTo>
                  <a:lnTo>
                    <a:pt x="97096" y="23064"/>
                  </a:lnTo>
                  <a:lnTo>
                    <a:pt x="105011" y="8076"/>
                  </a:lnTo>
                  <a:lnTo>
                    <a:pt x="1064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03381" y="4758555"/>
              <a:ext cx="120398" cy="22235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6182" y="4821396"/>
              <a:ext cx="114606" cy="15951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26085" y="4821396"/>
              <a:ext cx="120398" cy="15951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92456" y="4821396"/>
              <a:ext cx="228448" cy="15951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8103" y="4824950"/>
              <a:ext cx="126492" cy="15595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5585" y="4779842"/>
              <a:ext cx="89002" cy="20076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213889" y="4751753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5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5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22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25" y="30022"/>
                  </a:lnTo>
                  <a:lnTo>
                    <a:pt x="30276" y="26822"/>
                  </a:lnTo>
                  <a:lnTo>
                    <a:pt x="31775" y="23317"/>
                  </a:lnTo>
                  <a:lnTo>
                    <a:pt x="31851" y="14173"/>
                  </a:lnTo>
                  <a:close/>
                </a:path>
                <a:path w="179705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5" h="226060">
                  <a:moveTo>
                    <a:pt x="175310" y="73202"/>
                  </a:moveTo>
                  <a:lnTo>
                    <a:pt x="150888" y="73202"/>
                  </a:lnTo>
                  <a:lnTo>
                    <a:pt x="150888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5" h="226060">
                  <a:moveTo>
                    <a:pt x="179489" y="14173"/>
                  </a:moveTo>
                  <a:lnTo>
                    <a:pt x="177914" y="10363"/>
                  </a:lnTo>
                  <a:lnTo>
                    <a:pt x="171653" y="4318"/>
                  </a:lnTo>
                  <a:lnTo>
                    <a:pt x="167855" y="2794"/>
                  </a:lnTo>
                  <a:lnTo>
                    <a:pt x="159067" y="2794"/>
                  </a:lnTo>
                  <a:lnTo>
                    <a:pt x="155308" y="4318"/>
                  </a:lnTo>
                  <a:lnTo>
                    <a:pt x="152260" y="7366"/>
                  </a:lnTo>
                  <a:lnTo>
                    <a:pt x="149161" y="10363"/>
                  </a:lnTo>
                  <a:lnTo>
                    <a:pt x="147637" y="14173"/>
                  </a:lnTo>
                  <a:lnTo>
                    <a:pt x="147637" y="23317"/>
                  </a:lnTo>
                  <a:lnTo>
                    <a:pt x="149047" y="26822"/>
                  </a:lnTo>
                  <a:lnTo>
                    <a:pt x="149161" y="27076"/>
                  </a:lnTo>
                  <a:lnTo>
                    <a:pt x="152260" y="30022"/>
                  </a:lnTo>
                  <a:lnTo>
                    <a:pt x="155308" y="33020"/>
                  </a:lnTo>
                  <a:lnTo>
                    <a:pt x="159067" y="34493"/>
                  </a:lnTo>
                  <a:lnTo>
                    <a:pt x="167855" y="34493"/>
                  </a:lnTo>
                  <a:lnTo>
                    <a:pt x="171526" y="33020"/>
                  </a:lnTo>
                  <a:lnTo>
                    <a:pt x="174650" y="30022"/>
                  </a:lnTo>
                  <a:lnTo>
                    <a:pt x="177914" y="26822"/>
                  </a:lnTo>
                  <a:lnTo>
                    <a:pt x="179400" y="23317"/>
                  </a:lnTo>
                  <a:lnTo>
                    <a:pt x="179489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18833" y="4824950"/>
              <a:ext cx="126036" cy="15240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66000" y="4821396"/>
              <a:ext cx="132894" cy="15951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724548" y="4821396"/>
              <a:ext cx="120398" cy="15951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71158" y="4824950"/>
              <a:ext cx="126036" cy="15240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64098" y="4824950"/>
              <a:ext cx="126493" cy="15595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39868" y="4821396"/>
              <a:ext cx="126542" cy="15595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85489" y="4821396"/>
              <a:ext cx="140515" cy="22768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64966" y="4821396"/>
              <a:ext cx="132894" cy="15951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34793" y="4821396"/>
              <a:ext cx="126542" cy="15595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96897" y="4821396"/>
              <a:ext cx="132894" cy="15951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366724" y="4821396"/>
              <a:ext cx="215088" cy="15951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09498" y="4779842"/>
              <a:ext cx="89002" cy="200761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20647" y="4821396"/>
              <a:ext cx="150016" cy="15951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909676" y="4822261"/>
              <a:ext cx="79501" cy="15509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88747" y="4751747"/>
              <a:ext cx="140515" cy="22916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68225" y="4821396"/>
              <a:ext cx="132894" cy="15951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511153" y="4821396"/>
              <a:ext cx="114606" cy="15951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817426" y="4751747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0826" y="4751747"/>
              <a:ext cx="140515" cy="22916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67468" y="4824950"/>
              <a:ext cx="126493" cy="15595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243238" y="4822261"/>
              <a:ext cx="80010" cy="155575"/>
            </a:xfrm>
            <a:custGeom>
              <a:avLst/>
              <a:gdLst/>
              <a:ahLst/>
              <a:cxnLst/>
              <a:rect l="l" t="t" r="r" b="b"/>
              <a:pathLst>
                <a:path w="80010" h="155575">
                  <a:moveTo>
                    <a:pt x="71272" y="0"/>
                  </a:moveTo>
                  <a:lnTo>
                    <a:pt x="64922" y="0"/>
                  </a:lnTo>
                  <a:lnTo>
                    <a:pt x="58454" y="561"/>
                  </a:lnTo>
                  <a:lnTo>
                    <a:pt x="27978" y="26492"/>
                  </a:lnTo>
                  <a:lnTo>
                    <a:pt x="25045" y="34084"/>
                  </a:lnTo>
                  <a:lnTo>
                    <a:pt x="24433" y="34084"/>
                  </a:lnTo>
                  <a:lnTo>
                    <a:pt x="24433" y="2688"/>
                  </a:lnTo>
                  <a:lnTo>
                    <a:pt x="0" y="2688"/>
                  </a:lnTo>
                  <a:lnTo>
                    <a:pt x="0" y="155091"/>
                  </a:lnTo>
                  <a:lnTo>
                    <a:pt x="24433" y="155091"/>
                  </a:lnTo>
                  <a:lnTo>
                    <a:pt x="24433" y="77417"/>
                  </a:lnTo>
                  <a:lnTo>
                    <a:pt x="25090" y="65360"/>
                  </a:lnTo>
                  <a:lnTo>
                    <a:pt x="46686" y="26173"/>
                  </a:lnTo>
                  <a:lnTo>
                    <a:pt x="61062" y="22503"/>
                  </a:lnTo>
                  <a:lnTo>
                    <a:pt x="69087" y="22503"/>
                  </a:lnTo>
                  <a:lnTo>
                    <a:pt x="75236" y="24126"/>
                  </a:lnTo>
                  <a:lnTo>
                    <a:pt x="79501" y="27381"/>
                  </a:lnTo>
                  <a:lnTo>
                    <a:pt x="79501" y="2080"/>
                  </a:lnTo>
                  <a:lnTo>
                    <a:pt x="76100" y="708"/>
                  </a:lnTo>
                  <a:lnTo>
                    <a:pt x="71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577400" y="4821396"/>
              <a:ext cx="114606" cy="15951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25332" y="4824950"/>
              <a:ext cx="126493" cy="155959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966331" y="4779842"/>
              <a:ext cx="89002" cy="200761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7481" y="4821396"/>
              <a:ext cx="132894" cy="15951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247307" y="4751747"/>
              <a:ext cx="126544" cy="22560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81931" y="4821396"/>
              <a:ext cx="150014" cy="15951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7770959" y="4751747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5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012973" y="4821396"/>
              <a:ext cx="140515" cy="227685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834359" y="4821396"/>
              <a:ext cx="150016" cy="159513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8199615" y="475454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66265" y="4821396"/>
              <a:ext cx="132894" cy="15951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10414" y="4821396"/>
              <a:ext cx="101041" cy="15951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38530" y="4821396"/>
              <a:ext cx="150016" cy="159513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8827560" y="4821396"/>
              <a:ext cx="126542" cy="15595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996828" y="475454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29" y="0"/>
                  </a:lnTo>
                  <a:lnTo>
                    <a:pt x="7670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8" y="24029"/>
                  </a:lnTo>
                  <a:lnTo>
                    <a:pt x="1522" y="24286"/>
                  </a:lnTo>
                  <a:lnTo>
                    <a:pt x="4622" y="27230"/>
                  </a:lnTo>
                  <a:lnTo>
                    <a:pt x="7670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63478" y="4821396"/>
              <a:ext cx="114606" cy="15951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361724" y="4947126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4" y="0"/>
                  </a:moveTo>
                  <a:lnTo>
                    <a:pt x="11940" y="0"/>
                  </a:lnTo>
                  <a:lnTo>
                    <a:pt x="8077" y="1677"/>
                  </a:lnTo>
                  <a:lnTo>
                    <a:pt x="4827" y="4979"/>
                  </a:lnTo>
                  <a:lnTo>
                    <a:pt x="1626" y="8331"/>
                  </a:lnTo>
                  <a:lnTo>
                    <a:pt x="0" y="12244"/>
                  </a:lnTo>
                  <a:lnTo>
                    <a:pt x="0" y="21388"/>
                  </a:lnTo>
                  <a:lnTo>
                    <a:pt x="1626" y="25297"/>
                  </a:lnTo>
                  <a:lnTo>
                    <a:pt x="4827" y="28599"/>
                  </a:lnTo>
                  <a:lnTo>
                    <a:pt x="8077" y="31852"/>
                  </a:lnTo>
                  <a:lnTo>
                    <a:pt x="11940" y="33477"/>
                  </a:lnTo>
                  <a:lnTo>
                    <a:pt x="16512" y="33477"/>
                  </a:lnTo>
                  <a:lnTo>
                    <a:pt x="21184" y="33477"/>
                  </a:lnTo>
                  <a:lnTo>
                    <a:pt x="25146" y="31852"/>
                  </a:lnTo>
                  <a:lnTo>
                    <a:pt x="28450" y="28599"/>
                  </a:lnTo>
                  <a:lnTo>
                    <a:pt x="31700" y="25297"/>
                  </a:lnTo>
                  <a:lnTo>
                    <a:pt x="33324" y="21388"/>
                  </a:lnTo>
                  <a:lnTo>
                    <a:pt x="33324" y="12244"/>
                  </a:lnTo>
                  <a:lnTo>
                    <a:pt x="31700" y="8331"/>
                  </a:lnTo>
                  <a:lnTo>
                    <a:pt x="28450" y="4979"/>
                  </a:lnTo>
                  <a:lnTo>
                    <a:pt x="25146" y="1677"/>
                  </a:lnTo>
                  <a:lnTo>
                    <a:pt x="211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419826" y="4821396"/>
              <a:ext cx="126544" cy="15595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250722" y="5163990"/>
              <a:ext cx="120398" cy="222354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809932" y="5185278"/>
              <a:ext cx="92710" cy="262255"/>
            </a:xfrm>
            <a:custGeom>
              <a:avLst/>
              <a:gdLst/>
              <a:ahLst/>
              <a:cxnLst/>
              <a:rect l="l" t="t" r="r" b="b"/>
              <a:pathLst>
                <a:path w="92710" h="262254">
                  <a:moveTo>
                    <a:pt x="42011" y="248108"/>
                  </a:moveTo>
                  <a:lnTo>
                    <a:pt x="42011" y="261518"/>
                  </a:lnTo>
                  <a:lnTo>
                    <a:pt x="46041" y="261824"/>
                  </a:lnTo>
                  <a:lnTo>
                    <a:pt x="51713" y="261824"/>
                  </a:lnTo>
                  <a:lnTo>
                    <a:pt x="69620" y="260186"/>
                  </a:lnTo>
                  <a:lnTo>
                    <a:pt x="82417" y="255270"/>
                  </a:lnTo>
                  <a:lnTo>
                    <a:pt x="88275" y="249022"/>
                  </a:lnTo>
                  <a:lnTo>
                    <a:pt x="49783" y="249022"/>
                  </a:lnTo>
                  <a:lnTo>
                    <a:pt x="46277" y="248716"/>
                  </a:lnTo>
                  <a:lnTo>
                    <a:pt x="42011" y="248108"/>
                  </a:lnTo>
                  <a:close/>
                </a:path>
                <a:path w="92710" h="262254">
                  <a:moveTo>
                    <a:pt x="90567" y="223977"/>
                  </a:moveTo>
                  <a:lnTo>
                    <a:pt x="67057" y="223977"/>
                  </a:lnTo>
                  <a:lnTo>
                    <a:pt x="73458" y="227886"/>
                  </a:lnTo>
                  <a:lnTo>
                    <a:pt x="73458" y="244551"/>
                  </a:lnTo>
                  <a:lnTo>
                    <a:pt x="66445" y="249022"/>
                  </a:lnTo>
                  <a:lnTo>
                    <a:pt x="88275" y="249022"/>
                  </a:lnTo>
                  <a:lnTo>
                    <a:pt x="90098" y="247078"/>
                  </a:lnTo>
                  <a:lnTo>
                    <a:pt x="92660" y="235609"/>
                  </a:lnTo>
                  <a:lnTo>
                    <a:pt x="92660" y="228448"/>
                  </a:lnTo>
                  <a:lnTo>
                    <a:pt x="90661" y="224179"/>
                  </a:lnTo>
                  <a:lnTo>
                    <a:pt x="90567" y="223977"/>
                  </a:lnTo>
                  <a:close/>
                </a:path>
                <a:path w="92710" h="262254">
                  <a:moveTo>
                    <a:pt x="48157" y="197596"/>
                  </a:moveTo>
                  <a:lnTo>
                    <a:pt x="48157" y="224585"/>
                  </a:lnTo>
                  <a:lnTo>
                    <a:pt x="51206" y="224179"/>
                  </a:lnTo>
                  <a:lnTo>
                    <a:pt x="53239" y="223977"/>
                  </a:lnTo>
                  <a:lnTo>
                    <a:pt x="90567" y="223977"/>
                  </a:lnTo>
                  <a:lnTo>
                    <a:pt x="90068" y="222911"/>
                  </a:lnTo>
                  <a:lnTo>
                    <a:pt x="79858" y="214984"/>
                  </a:lnTo>
                  <a:lnTo>
                    <a:pt x="72950" y="213004"/>
                  </a:lnTo>
                  <a:lnTo>
                    <a:pt x="64212" y="213004"/>
                  </a:lnTo>
                  <a:lnTo>
                    <a:pt x="64212" y="200437"/>
                  </a:lnTo>
                  <a:lnTo>
                    <a:pt x="48714" y="197969"/>
                  </a:lnTo>
                  <a:lnTo>
                    <a:pt x="48157" y="197596"/>
                  </a:lnTo>
                  <a:close/>
                </a:path>
                <a:path w="92710" h="262254">
                  <a:moveTo>
                    <a:pt x="86160" y="197596"/>
                  </a:moveTo>
                  <a:lnTo>
                    <a:pt x="64212" y="197596"/>
                  </a:lnTo>
                  <a:lnTo>
                    <a:pt x="64212" y="200437"/>
                  </a:lnTo>
                  <a:lnTo>
                    <a:pt x="66243" y="200760"/>
                  </a:lnTo>
                  <a:lnTo>
                    <a:pt x="75642" y="200760"/>
                  </a:lnTo>
                  <a:lnTo>
                    <a:pt x="83259" y="199188"/>
                  </a:lnTo>
                  <a:lnTo>
                    <a:pt x="86160" y="197596"/>
                  </a:lnTo>
                  <a:close/>
                </a:path>
                <a:path w="92710" h="262254">
                  <a:moveTo>
                    <a:pt x="50598" y="65937"/>
                  </a:moveTo>
                  <a:lnTo>
                    <a:pt x="26211" y="65937"/>
                  </a:lnTo>
                  <a:lnTo>
                    <a:pt x="26211" y="156105"/>
                  </a:lnTo>
                  <a:lnTo>
                    <a:pt x="28646" y="175157"/>
                  </a:lnTo>
                  <a:lnTo>
                    <a:pt x="28708" y="175643"/>
                  </a:lnTo>
                  <a:lnTo>
                    <a:pt x="36206" y="189597"/>
                  </a:lnTo>
                  <a:lnTo>
                    <a:pt x="48714" y="197969"/>
                  </a:lnTo>
                  <a:lnTo>
                    <a:pt x="64212" y="200437"/>
                  </a:lnTo>
                  <a:lnTo>
                    <a:pt x="64212" y="197596"/>
                  </a:lnTo>
                  <a:lnTo>
                    <a:pt x="86160" y="197596"/>
                  </a:lnTo>
                  <a:lnTo>
                    <a:pt x="89002" y="196037"/>
                  </a:lnTo>
                  <a:lnTo>
                    <a:pt x="89002" y="180237"/>
                  </a:lnTo>
                  <a:lnTo>
                    <a:pt x="65022" y="180237"/>
                  </a:lnTo>
                  <a:lnTo>
                    <a:pt x="59284" y="178051"/>
                  </a:lnTo>
                  <a:lnTo>
                    <a:pt x="55827" y="173685"/>
                  </a:lnTo>
                  <a:lnTo>
                    <a:pt x="52325" y="169315"/>
                  </a:lnTo>
                  <a:lnTo>
                    <a:pt x="50598" y="162049"/>
                  </a:lnTo>
                  <a:lnTo>
                    <a:pt x="50598" y="65937"/>
                  </a:lnTo>
                  <a:close/>
                </a:path>
                <a:path w="92710" h="262254">
                  <a:moveTo>
                    <a:pt x="89002" y="175157"/>
                  </a:moveTo>
                  <a:lnTo>
                    <a:pt x="84531" y="178563"/>
                  </a:lnTo>
                  <a:lnTo>
                    <a:pt x="79246" y="180237"/>
                  </a:lnTo>
                  <a:lnTo>
                    <a:pt x="89002" y="180237"/>
                  </a:lnTo>
                  <a:lnTo>
                    <a:pt x="89002" y="175157"/>
                  </a:lnTo>
                  <a:close/>
                </a:path>
                <a:path w="92710" h="262254">
                  <a:moveTo>
                    <a:pt x="89002" y="45107"/>
                  </a:moveTo>
                  <a:lnTo>
                    <a:pt x="0" y="45107"/>
                  </a:lnTo>
                  <a:lnTo>
                    <a:pt x="0" y="65937"/>
                  </a:lnTo>
                  <a:lnTo>
                    <a:pt x="89002" y="65937"/>
                  </a:lnTo>
                  <a:lnTo>
                    <a:pt x="89002" y="45107"/>
                  </a:lnTo>
                  <a:close/>
                </a:path>
                <a:path w="92710" h="262254">
                  <a:moveTo>
                    <a:pt x="50598" y="0"/>
                  </a:moveTo>
                  <a:lnTo>
                    <a:pt x="26211" y="7923"/>
                  </a:lnTo>
                  <a:lnTo>
                    <a:pt x="26211" y="45107"/>
                  </a:lnTo>
                  <a:lnTo>
                    <a:pt x="50598" y="45107"/>
                  </a:lnTo>
                  <a:lnTo>
                    <a:pt x="5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59673" y="5226832"/>
              <a:ext cx="101041" cy="220270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992489" y="5169659"/>
              <a:ext cx="271018" cy="21668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00439" y="5157183"/>
              <a:ext cx="126542" cy="22560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472959" y="5226832"/>
              <a:ext cx="126542" cy="15595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635063" y="5226832"/>
              <a:ext cx="150014" cy="159512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824091" y="5157183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887490" y="5226832"/>
              <a:ext cx="150016" cy="15951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66105" y="5226832"/>
              <a:ext cx="140515" cy="227685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252747" y="5159977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1" y="27230"/>
                  </a:lnTo>
                  <a:lnTo>
                    <a:pt x="7670" y="30228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92" y="30228"/>
                  </a:lnTo>
                  <a:lnTo>
                    <a:pt x="27020" y="27230"/>
                  </a:lnTo>
                  <a:lnTo>
                    <a:pt x="30275" y="24029"/>
                  </a:lnTo>
                  <a:lnTo>
                    <a:pt x="31766" y="20523"/>
                  </a:lnTo>
                  <a:lnTo>
                    <a:pt x="31852" y="11379"/>
                  </a:lnTo>
                  <a:lnTo>
                    <a:pt x="30275" y="7570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318534" y="5226832"/>
              <a:ext cx="120398" cy="15951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558006" y="5226832"/>
              <a:ext cx="132892" cy="15951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18637" y="5226832"/>
              <a:ext cx="101041" cy="15951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38881" y="5185278"/>
              <a:ext cx="89002" cy="200760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950031" y="5226832"/>
              <a:ext cx="132894" cy="1595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203374" y="5226832"/>
              <a:ext cx="140209" cy="22605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82546" y="5226832"/>
              <a:ext cx="245569" cy="15951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48842" y="5185278"/>
              <a:ext cx="89001" cy="20076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59991" y="5226832"/>
              <a:ext cx="132894" cy="159512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875667" y="5159977"/>
              <a:ext cx="83185" cy="294640"/>
            </a:xfrm>
            <a:custGeom>
              <a:avLst/>
              <a:gdLst/>
              <a:ahLst/>
              <a:cxnLst/>
              <a:rect l="l" t="t" r="r" b="b"/>
              <a:pathLst>
                <a:path w="83185" h="294639">
                  <a:moveTo>
                    <a:pt x="0" y="267008"/>
                  </a:moveTo>
                  <a:lnTo>
                    <a:pt x="0" y="289767"/>
                  </a:lnTo>
                  <a:lnTo>
                    <a:pt x="6551" y="292967"/>
                  </a:lnTo>
                  <a:lnTo>
                    <a:pt x="13309" y="294540"/>
                  </a:lnTo>
                  <a:lnTo>
                    <a:pt x="20217" y="294540"/>
                  </a:lnTo>
                  <a:lnTo>
                    <a:pt x="63446" y="274222"/>
                  </a:lnTo>
                  <a:lnTo>
                    <a:pt x="63748" y="273711"/>
                  </a:lnTo>
                  <a:lnTo>
                    <a:pt x="14273" y="273711"/>
                  </a:lnTo>
                  <a:lnTo>
                    <a:pt x="7315" y="271475"/>
                  </a:lnTo>
                  <a:lnTo>
                    <a:pt x="0" y="267008"/>
                  </a:lnTo>
                  <a:close/>
                </a:path>
                <a:path w="83185" h="294639">
                  <a:moveTo>
                    <a:pt x="78585" y="70408"/>
                  </a:moveTo>
                  <a:lnTo>
                    <a:pt x="54151" y="70408"/>
                  </a:lnTo>
                  <a:lnTo>
                    <a:pt x="54151" y="220423"/>
                  </a:lnTo>
                  <a:lnTo>
                    <a:pt x="52073" y="243729"/>
                  </a:lnTo>
                  <a:lnTo>
                    <a:pt x="45832" y="260382"/>
                  </a:lnTo>
                  <a:lnTo>
                    <a:pt x="35420" y="270378"/>
                  </a:lnTo>
                  <a:lnTo>
                    <a:pt x="20825" y="273711"/>
                  </a:lnTo>
                  <a:lnTo>
                    <a:pt x="63748" y="273711"/>
                  </a:lnTo>
                  <a:lnTo>
                    <a:pt x="70076" y="263002"/>
                  </a:lnTo>
                  <a:lnTo>
                    <a:pt x="74806" y="249621"/>
                  </a:lnTo>
                  <a:lnTo>
                    <a:pt x="77641" y="234087"/>
                  </a:lnTo>
                  <a:lnTo>
                    <a:pt x="78585" y="216410"/>
                  </a:lnTo>
                  <a:lnTo>
                    <a:pt x="78585" y="70408"/>
                  </a:lnTo>
                  <a:close/>
                </a:path>
                <a:path w="83185" h="294639">
                  <a:moveTo>
                    <a:pt x="71117" y="0"/>
                  </a:moveTo>
                  <a:lnTo>
                    <a:pt x="62330" y="0"/>
                  </a:lnTo>
                  <a:lnTo>
                    <a:pt x="58572" y="1526"/>
                  </a:lnTo>
                  <a:lnTo>
                    <a:pt x="55523" y="4572"/>
                  </a:lnTo>
                  <a:lnTo>
                    <a:pt x="52423" y="7570"/>
                  </a:lnTo>
                  <a:lnTo>
                    <a:pt x="50900" y="11379"/>
                  </a:lnTo>
                  <a:lnTo>
                    <a:pt x="50900" y="20523"/>
                  </a:lnTo>
                  <a:lnTo>
                    <a:pt x="52319" y="24029"/>
                  </a:lnTo>
                  <a:lnTo>
                    <a:pt x="52423" y="24284"/>
                  </a:lnTo>
                  <a:lnTo>
                    <a:pt x="55523" y="27230"/>
                  </a:lnTo>
                  <a:lnTo>
                    <a:pt x="58572" y="30228"/>
                  </a:lnTo>
                  <a:lnTo>
                    <a:pt x="62330" y="31701"/>
                  </a:lnTo>
                  <a:lnTo>
                    <a:pt x="71117" y="31701"/>
                  </a:lnTo>
                  <a:lnTo>
                    <a:pt x="74794" y="30228"/>
                  </a:lnTo>
                  <a:lnTo>
                    <a:pt x="77921" y="27230"/>
                  </a:lnTo>
                  <a:lnTo>
                    <a:pt x="81175" y="24029"/>
                  </a:lnTo>
                  <a:lnTo>
                    <a:pt x="82667" y="20523"/>
                  </a:lnTo>
                  <a:lnTo>
                    <a:pt x="82753" y="11379"/>
                  </a:lnTo>
                  <a:lnTo>
                    <a:pt x="81175" y="7570"/>
                  </a:lnTo>
                  <a:lnTo>
                    <a:pt x="74927" y="1526"/>
                  </a:lnTo>
                  <a:lnTo>
                    <a:pt x="71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992353" y="5226832"/>
              <a:ext cx="120398" cy="15951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0436" y="5185278"/>
              <a:ext cx="89002" cy="20076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00608" y="5226832"/>
              <a:ext cx="126544" cy="15595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661849" y="5226832"/>
              <a:ext cx="120398" cy="159512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928245" y="5159977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4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994896" y="5226832"/>
              <a:ext cx="150014" cy="159512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83924" y="5226832"/>
              <a:ext cx="126544" cy="15595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45165" y="5226832"/>
              <a:ext cx="120398" cy="159512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6511531" y="5157188"/>
              <a:ext cx="315595" cy="226060"/>
            </a:xfrm>
            <a:custGeom>
              <a:avLst/>
              <a:gdLst/>
              <a:ahLst/>
              <a:cxnLst/>
              <a:rect l="l" t="t" r="r" b="b"/>
              <a:pathLst>
                <a:path w="315595" h="226060">
                  <a:moveTo>
                    <a:pt x="24434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34" y="225602"/>
                  </a:lnTo>
                  <a:lnTo>
                    <a:pt x="24434" y="0"/>
                  </a:lnTo>
                  <a:close/>
                </a:path>
                <a:path w="315595" h="226060">
                  <a:moveTo>
                    <a:pt x="311099" y="73202"/>
                  </a:moveTo>
                  <a:lnTo>
                    <a:pt x="286664" y="73202"/>
                  </a:lnTo>
                  <a:lnTo>
                    <a:pt x="286664" y="225602"/>
                  </a:lnTo>
                  <a:lnTo>
                    <a:pt x="311099" y="225602"/>
                  </a:lnTo>
                  <a:lnTo>
                    <a:pt x="311099" y="73202"/>
                  </a:lnTo>
                  <a:close/>
                </a:path>
                <a:path w="315595" h="226060">
                  <a:moveTo>
                    <a:pt x="315264" y="14173"/>
                  </a:moveTo>
                  <a:lnTo>
                    <a:pt x="313690" y="10363"/>
                  </a:lnTo>
                  <a:lnTo>
                    <a:pt x="307441" y="4318"/>
                  </a:lnTo>
                  <a:lnTo>
                    <a:pt x="303631" y="2794"/>
                  </a:lnTo>
                  <a:lnTo>
                    <a:pt x="294843" y="2794"/>
                  </a:lnTo>
                  <a:lnTo>
                    <a:pt x="291084" y="4318"/>
                  </a:lnTo>
                  <a:lnTo>
                    <a:pt x="288036" y="7366"/>
                  </a:lnTo>
                  <a:lnTo>
                    <a:pt x="284937" y="10363"/>
                  </a:lnTo>
                  <a:lnTo>
                    <a:pt x="283413" y="14173"/>
                  </a:lnTo>
                  <a:lnTo>
                    <a:pt x="283413" y="23317"/>
                  </a:lnTo>
                  <a:lnTo>
                    <a:pt x="284835" y="26822"/>
                  </a:lnTo>
                  <a:lnTo>
                    <a:pt x="284937" y="27076"/>
                  </a:lnTo>
                  <a:lnTo>
                    <a:pt x="288036" y="30022"/>
                  </a:lnTo>
                  <a:lnTo>
                    <a:pt x="291084" y="33020"/>
                  </a:lnTo>
                  <a:lnTo>
                    <a:pt x="294843" y="34493"/>
                  </a:lnTo>
                  <a:lnTo>
                    <a:pt x="303631" y="34493"/>
                  </a:lnTo>
                  <a:lnTo>
                    <a:pt x="307314" y="33020"/>
                  </a:lnTo>
                  <a:lnTo>
                    <a:pt x="310438" y="30022"/>
                  </a:lnTo>
                  <a:lnTo>
                    <a:pt x="313690" y="26822"/>
                  </a:lnTo>
                  <a:lnTo>
                    <a:pt x="315188" y="23317"/>
                  </a:lnTo>
                  <a:lnTo>
                    <a:pt x="315264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952283" y="5159977"/>
              <a:ext cx="1583197" cy="287125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8581453" y="5157188"/>
              <a:ext cx="99695" cy="229235"/>
            </a:xfrm>
            <a:custGeom>
              <a:avLst/>
              <a:gdLst/>
              <a:ahLst/>
              <a:cxnLst/>
              <a:rect l="l" t="t" r="r" b="b"/>
              <a:pathLst>
                <a:path w="99695" h="229235">
                  <a:moveTo>
                    <a:pt x="24422" y="0"/>
                  </a:moveTo>
                  <a:lnTo>
                    <a:pt x="0" y="0"/>
                  </a:lnTo>
                  <a:lnTo>
                    <a:pt x="0" y="225602"/>
                  </a:lnTo>
                  <a:lnTo>
                    <a:pt x="24422" y="225602"/>
                  </a:lnTo>
                  <a:lnTo>
                    <a:pt x="24422" y="0"/>
                  </a:lnTo>
                  <a:close/>
                </a:path>
                <a:path w="99695" h="229235">
                  <a:moveTo>
                    <a:pt x="99110" y="207619"/>
                  </a:moveTo>
                  <a:lnTo>
                    <a:pt x="97485" y="203708"/>
                  </a:lnTo>
                  <a:lnTo>
                    <a:pt x="94234" y="200355"/>
                  </a:lnTo>
                  <a:lnTo>
                    <a:pt x="90932" y="197053"/>
                  </a:lnTo>
                  <a:lnTo>
                    <a:pt x="86969" y="195376"/>
                  </a:lnTo>
                  <a:lnTo>
                    <a:pt x="77724" y="195376"/>
                  </a:lnTo>
                  <a:lnTo>
                    <a:pt x="73863" y="197053"/>
                  </a:lnTo>
                  <a:lnTo>
                    <a:pt x="70612" y="200355"/>
                  </a:lnTo>
                  <a:lnTo>
                    <a:pt x="67411" y="203708"/>
                  </a:lnTo>
                  <a:lnTo>
                    <a:pt x="65786" y="207619"/>
                  </a:lnTo>
                  <a:lnTo>
                    <a:pt x="65786" y="216763"/>
                  </a:lnTo>
                  <a:lnTo>
                    <a:pt x="67411" y="220675"/>
                  </a:lnTo>
                  <a:lnTo>
                    <a:pt x="70612" y="223977"/>
                  </a:lnTo>
                  <a:lnTo>
                    <a:pt x="73863" y="227228"/>
                  </a:lnTo>
                  <a:lnTo>
                    <a:pt x="77724" y="228854"/>
                  </a:lnTo>
                  <a:lnTo>
                    <a:pt x="82296" y="228854"/>
                  </a:lnTo>
                  <a:lnTo>
                    <a:pt x="86969" y="228854"/>
                  </a:lnTo>
                  <a:lnTo>
                    <a:pt x="90932" y="227228"/>
                  </a:lnTo>
                  <a:lnTo>
                    <a:pt x="94234" y="223977"/>
                  </a:lnTo>
                  <a:lnTo>
                    <a:pt x="97485" y="220675"/>
                  </a:lnTo>
                  <a:lnTo>
                    <a:pt x="99110" y="216763"/>
                  </a:lnTo>
                  <a:lnTo>
                    <a:pt x="99110" y="2076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590753" y="5574812"/>
              <a:ext cx="217576" cy="213410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849885" y="5632268"/>
              <a:ext cx="120397" cy="159512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2013004" y="556541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432873" y="5635820"/>
              <a:ext cx="126493" cy="1559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173585" y="5632268"/>
              <a:ext cx="216410" cy="155954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608642" y="556261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664169" y="5590713"/>
              <a:ext cx="143917" cy="23678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35343" y="5632268"/>
              <a:ext cx="140207" cy="226057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114514" y="5632268"/>
              <a:ext cx="245569" cy="15951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395847" y="556541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30" y="0"/>
                  </a:lnTo>
                  <a:lnTo>
                    <a:pt x="7670" y="1526"/>
                  </a:lnTo>
                  <a:lnTo>
                    <a:pt x="4621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1" y="27231"/>
                  </a:lnTo>
                  <a:lnTo>
                    <a:pt x="7670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3" y="70408"/>
                  </a:moveTo>
                  <a:lnTo>
                    <a:pt x="3249" y="70408"/>
                  </a:lnTo>
                  <a:lnTo>
                    <a:pt x="3249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2497" y="5632268"/>
              <a:ext cx="132894" cy="15951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621909" y="5590713"/>
              <a:ext cx="221896" cy="201067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873117" y="5635820"/>
              <a:ext cx="126493" cy="155959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048886" y="556261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4189402" y="5559317"/>
              <a:ext cx="221339" cy="232463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6299" y="5632268"/>
              <a:ext cx="114606" cy="15951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87066" y="5632268"/>
              <a:ext cx="132894" cy="159512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29994" y="5632268"/>
              <a:ext cx="150014" cy="159512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19022" y="5562619"/>
              <a:ext cx="140209" cy="229161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5194943" y="556541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5">
                  <a:moveTo>
                    <a:pt x="20217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7" y="31701"/>
                  </a:lnTo>
                  <a:lnTo>
                    <a:pt x="23890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7" y="1526"/>
                  </a:lnTo>
                  <a:lnTo>
                    <a:pt x="20217" y="0"/>
                  </a:lnTo>
                  <a:close/>
                </a:path>
                <a:path w="32385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61594" y="5632268"/>
              <a:ext cx="132894" cy="159512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421006" y="5590713"/>
              <a:ext cx="221896" cy="201067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672213" y="5635820"/>
              <a:ext cx="126493" cy="155959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5847984" y="5562619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4"/>
                  </a:lnTo>
                  <a:lnTo>
                    <a:pt x="24433" y="225604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002064" y="5635820"/>
              <a:ext cx="126493" cy="155959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177833" y="5632268"/>
              <a:ext cx="126544" cy="15595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39937" y="5632268"/>
              <a:ext cx="132894" cy="159512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6506513" y="556541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8" y="0"/>
                  </a:moveTo>
                  <a:lnTo>
                    <a:pt x="11429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29" y="31701"/>
                  </a:lnTo>
                  <a:lnTo>
                    <a:pt x="20218" y="31701"/>
                  </a:lnTo>
                  <a:lnTo>
                    <a:pt x="23890" y="30229"/>
                  </a:lnTo>
                  <a:lnTo>
                    <a:pt x="27021" y="27231"/>
                  </a:lnTo>
                  <a:lnTo>
                    <a:pt x="30276" y="24030"/>
                  </a:lnTo>
                  <a:lnTo>
                    <a:pt x="31767" y="20524"/>
                  </a:lnTo>
                  <a:lnTo>
                    <a:pt x="31852" y="11380"/>
                  </a:lnTo>
                  <a:lnTo>
                    <a:pt x="30276" y="7571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4" h="222885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650280" y="5559317"/>
              <a:ext cx="141274" cy="22890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836158" y="5632268"/>
              <a:ext cx="126544" cy="155954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97399" y="5632268"/>
              <a:ext cx="120398" cy="159512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63768" y="5632268"/>
              <a:ext cx="126544" cy="155954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594657" y="5633132"/>
              <a:ext cx="79501" cy="155091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7697375" y="5565411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4" h="222885">
                  <a:moveTo>
                    <a:pt x="20217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1"/>
                  </a:lnTo>
                  <a:lnTo>
                    <a:pt x="0" y="11380"/>
                  </a:lnTo>
                  <a:lnTo>
                    <a:pt x="0" y="20524"/>
                  </a:lnTo>
                  <a:lnTo>
                    <a:pt x="1419" y="24030"/>
                  </a:lnTo>
                  <a:lnTo>
                    <a:pt x="1522" y="24286"/>
                  </a:lnTo>
                  <a:lnTo>
                    <a:pt x="4622" y="27231"/>
                  </a:lnTo>
                  <a:lnTo>
                    <a:pt x="7672" y="30229"/>
                  </a:lnTo>
                  <a:lnTo>
                    <a:pt x="11430" y="31701"/>
                  </a:lnTo>
                  <a:lnTo>
                    <a:pt x="20217" y="31701"/>
                  </a:lnTo>
                  <a:lnTo>
                    <a:pt x="23889" y="30229"/>
                  </a:lnTo>
                  <a:lnTo>
                    <a:pt x="27020" y="27231"/>
                  </a:lnTo>
                  <a:lnTo>
                    <a:pt x="30275" y="24030"/>
                  </a:lnTo>
                  <a:lnTo>
                    <a:pt x="31766" y="20524"/>
                  </a:lnTo>
                  <a:lnTo>
                    <a:pt x="31852" y="11380"/>
                  </a:lnTo>
                  <a:lnTo>
                    <a:pt x="30275" y="7571"/>
                  </a:lnTo>
                  <a:lnTo>
                    <a:pt x="24025" y="1526"/>
                  </a:lnTo>
                  <a:lnTo>
                    <a:pt x="20217" y="0"/>
                  </a:lnTo>
                  <a:close/>
                </a:path>
                <a:path w="32384" h="222885">
                  <a:moveTo>
                    <a:pt x="27683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3" y="222811"/>
                  </a:lnTo>
                  <a:lnTo>
                    <a:pt x="27683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47543" y="5632268"/>
              <a:ext cx="132894" cy="15951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014117" y="5635820"/>
              <a:ext cx="126493" cy="15595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189888" y="5632268"/>
              <a:ext cx="245571" cy="15951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43229" y="5632268"/>
              <a:ext cx="132894" cy="15951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474472" y="5632268"/>
              <a:ext cx="140209" cy="226057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813055" y="5632268"/>
              <a:ext cx="126542" cy="15595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75159" y="5632268"/>
              <a:ext cx="132894" cy="159512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7318000" y="5590713"/>
              <a:ext cx="92710" cy="262255"/>
            </a:xfrm>
            <a:custGeom>
              <a:avLst/>
              <a:gdLst/>
              <a:ahLst/>
              <a:cxnLst/>
              <a:rect l="l" t="t" r="r" b="b"/>
              <a:pathLst>
                <a:path w="92709" h="262254">
                  <a:moveTo>
                    <a:pt x="42012" y="248108"/>
                  </a:moveTo>
                  <a:lnTo>
                    <a:pt x="42012" y="261518"/>
                  </a:lnTo>
                  <a:lnTo>
                    <a:pt x="46018" y="261824"/>
                  </a:lnTo>
                  <a:lnTo>
                    <a:pt x="51714" y="261824"/>
                  </a:lnTo>
                  <a:lnTo>
                    <a:pt x="69621" y="260186"/>
                  </a:lnTo>
                  <a:lnTo>
                    <a:pt x="82417" y="255271"/>
                  </a:lnTo>
                  <a:lnTo>
                    <a:pt x="88276" y="249022"/>
                  </a:lnTo>
                  <a:lnTo>
                    <a:pt x="49785" y="249022"/>
                  </a:lnTo>
                  <a:lnTo>
                    <a:pt x="46278" y="248716"/>
                  </a:lnTo>
                  <a:lnTo>
                    <a:pt x="42012" y="248108"/>
                  </a:lnTo>
                  <a:close/>
                </a:path>
                <a:path w="92709" h="262254">
                  <a:moveTo>
                    <a:pt x="90567" y="223978"/>
                  </a:moveTo>
                  <a:lnTo>
                    <a:pt x="67057" y="223978"/>
                  </a:lnTo>
                  <a:lnTo>
                    <a:pt x="73458" y="227887"/>
                  </a:lnTo>
                  <a:lnTo>
                    <a:pt x="73458" y="244552"/>
                  </a:lnTo>
                  <a:lnTo>
                    <a:pt x="66445" y="249022"/>
                  </a:lnTo>
                  <a:lnTo>
                    <a:pt x="88276" y="249022"/>
                  </a:lnTo>
                  <a:lnTo>
                    <a:pt x="90099" y="247079"/>
                  </a:lnTo>
                  <a:lnTo>
                    <a:pt x="92660" y="235609"/>
                  </a:lnTo>
                  <a:lnTo>
                    <a:pt x="92660" y="228448"/>
                  </a:lnTo>
                  <a:lnTo>
                    <a:pt x="90661" y="224179"/>
                  </a:lnTo>
                  <a:lnTo>
                    <a:pt x="90567" y="223978"/>
                  </a:lnTo>
                  <a:close/>
                </a:path>
                <a:path w="92709" h="262254">
                  <a:moveTo>
                    <a:pt x="48157" y="197597"/>
                  </a:moveTo>
                  <a:lnTo>
                    <a:pt x="48157" y="224586"/>
                  </a:lnTo>
                  <a:lnTo>
                    <a:pt x="51206" y="224179"/>
                  </a:lnTo>
                  <a:lnTo>
                    <a:pt x="53240" y="223978"/>
                  </a:lnTo>
                  <a:lnTo>
                    <a:pt x="90567" y="223978"/>
                  </a:lnTo>
                  <a:lnTo>
                    <a:pt x="90068" y="222912"/>
                  </a:lnTo>
                  <a:lnTo>
                    <a:pt x="79858" y="214985"/>
                  </a:lnTo>
                  <a:lnTo>
                    <a:pt x="72951" y="213005"/>
                  </a:lnTo>
                  <a:lnTo>
                    <a:pt x="64213" y="213005"/>
                  </a:lnTo>
                  <a:lnTo>
                    <a:pt x="64213" y="200438"/>
                  </a:lnTo>
                  <a:lnTo>
                    <a:pt x="48715" y="197971"/>
                  </a:lnTo>
                  <a:lnTo>
                    <a:pt x="48157" y="197597"/>
                  </a:lnTo>
                  <a:close/>
                </a:path>
                <a:path w="92709" h="262254">
                  <a:moveTo>
                    <a:pt x="86160" y="197597"/>
                  </a:moveTo>
                  <a:lnTo>
                    <a:pt x="64213" y="197597"/>
                  </a:lnTo>
                  <a:lnTo>
                    <a:pt x="64213" y="200438"/>
                  </a:lnTo>
                  <a:lnTo>
                    <a:pt x="66244" y="200761"/>
                  </a:lnTo>
                  <a:lnTo>
                    <a:pt x="75643" y="200761"/>
                  </a:lnTo>
                  <a:lnTo>
                    <a:pt x="83261" y="199188"/>
                  </a:lnTo>
                  <a:lnTo>
                    <a:pt x="86160" y="197597"/>
                  </a:lnTo>
                  <a:close/>
                </a:path>
                <a:path w="92709" h="262254">
                  <a:moveTo>
                    <a:pt x="50598" y="65938"/>
                  </a:moveTo>
                  <a:lnTo>
                    <a:pt x="26211" y="65938"/>
                  </a:lnTo>
                  <a:lnTo>
                    <a:pt x="26211" y="156107"/>
                  </a:lnTo>
                  <a:lnTo>
                    <a:pt x="28646" y="175158"/>
                  </a:lnTo>
                  <a:lnTo>
                    <a:pt x="28708" y="175644"/>
                  </a:lnTo>
                  <a:lnTo>
                    <a:pt x="36206" y="189599"/>
                  </a:lnTo>
                  <a:lnTo>
                    <a:pt x="48715" y="197971"/>
                  </a:lnTo>
                  <a:lnTo>
                    <a:pt x="64213" y="200438"/>
                  </a:lnTo>
                  <a:lnTo>
                    <a:pt x="64213" y="197597"/>
                  </a:lnTo>
                  <a:lnTo>
                    <a:pt x="86160" y="197597"/>
                  </a:lnTo>
                  <a:lnTo>
                    <a:pt x="89002" y="196038"/>
                  </a:lnTo>
                  <a:lnTo>
                    <a:pt x="89002" y="180238"/>
                  </a:lnTo>
                  <a:lnTo>
                    <a:pt x="65024" y="180238"/>
                  </a:lnTo>
                  <a:lnTo>
                    <a:pt x="59284" y="178052"/>
                  </a:lnTo>
                  <a:lnTo>
                    <a:pt x="55829" y="173686"/>
                  </a:lnTo>
                  <a:lnTo>
                    <a:pt x="52326" y="169315"/>
                  </a:lnTo>
                  <a:lnTo>
                    <a:pt x="50598" y="162050"/>
                  </a:lnTo>
                  <a:lnTo>
                    <a:pt x="50598" y="65938"/>
                  </a:lnTo>
                  <a:close/>
                </a:path>
                <a:path w="92709" h="262254">
                  <a:moveTo>
                    <a:pt x="89002" y="175158"/>
                  </a:moveTo>
                  <a:lnTo>
                    <a:pt x="84532" y="178564"/>
                  </a:lnTo>
                  <a:lnTo>
                    <a:pt x="79246" y="180238"/>
                  </a:lnTo>
                  <a:lnTo>
                    <a:pt x="89002" y="180238"/>
                  </a:lnTo>
                  <a:lnTo>
                    <a:pt x="89002" y="175158"/>
                  </a:lnTo>
                  <a:close/>
                </a:path>
                <a:path w="92709" h="262254">
                  <a:moveTo>
                    <a:pt x="89002" y="45107"/>
                  </a:moveTo>
                  <a:lnTo>
                    <a:pt x="0" y="45107"/>
                  </a:lnTo>
                  <a:lnTo>
                    <a:pt x="0" y="65938"/>
                  </a:lnTo>
                  <a:lnTo>
                    <a:pt x="89002" y="65938"/>
                  </a:lnTo>
                  <a:lnTo>
                    <a:pt x="89002" y="45107"/>
                  </a:lnTo>
                  <a:close/>
                </a:path>
                <a:path w="92709" h="262254">
                  <a:moveTo>
                    <a:pt x="50598" y="0"/>
                  </a:moveTo>
                  <a:lnTo>
                    <a:pt x="26211" y="7923"/>
                  </a:lnTo>
                  <a:lnTo>
                    <a:pt x="26211" y="45107"/>
                  </a:lnTo>
                  <a:lnTo>
                    <a:pt x="50598" y="45107"/>
                  </a:lnTo>
                  <a:lnTo>
                    <a:pt x="505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786581" y="5962975"/>
              <a:ext cx="83922" cy="23068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28286" y="5569426"/>
              <a:ext cx="120398" cy="222354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17628" y="5975474"/>
              <a:ext cx="92304" cy="218184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871654" y="5976640"/>
              <a:ext cx="154788" cy="220727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046966" y="5976640"/>
              <a:ext cx="154788" cy="220727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225429" y="5977248"/>
              <a:ext cx="237542" cy="21940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584537" y="5968054"/>
              <a:ext cx="1805392" cy="229162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435142" y="596805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498542" y="6037703"/>
              <a:ext cx="192178" cy="19522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891790" y="6037703"/>
              <a:ext cx="126544" cy="15595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125223" y="6037703"/>
              <a:ext cx="277721" cy="159513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448917" y="5968054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60">
                  <a:moveTo>
                    <a:pt x="24432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2" y="225605"/>
                  </a:lnTo>
                  <a:lnTo>
                    <a:pt x="244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512317" y="6037703"/>
              <a:ext cx="150014" cy="15951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690066" y="6037703"/>
              <a:ext cx="120398" cy="15951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856437" y="6037703"/>
              <a:ext cx="228448" cy="15951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6194919" y="5968054"/>
              <a:ext cx="140515" cy="229162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374398" y="6037703"/>
              <a:ext cx="132894" cy="159513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636985" y="5975474"/>
              <a:ext cx="73813" cy="218184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6773133" y="6159726"/>
              <a:ext cx="41275" cy="73660"/>
            </a:xfrm>
            <a:custGeom>
              <a:avLst/>
              <a:gdLst/>
              <a:ahLst/>
              <a:cxnLst/>
              <a:rect l="l" t="t" r="r" b="b"/>
              <a:pathLst>
                <a:path w="41275" h="73660">
                  <a:moveTo>
                    <a:pt x="41248" y="0"/>
                  </a:moveTo>
                  <a:lnTo>
                    <a:pt x="17424" y="0"/>
                  </a:lnTo>
                  <a:lnTo>
                    <a:pt x="0" y="73201"/>
                  </a:lnTo>
                  <a:lnTo>
                    <a:pt x="17424" y="73201"/>
                  </a:lnTo>
                  <a:lnTo>
                    <a:pt x="41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857815" y="5980247"/>
              <a:ext cx="119841" cy="21712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105928" y="6037703"/>
              <a:ext cx="216410" cy="155956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7365213" y="5968057"/>
              <a:ext cx="179705" cy="226060"/>
            </a:xfrm>
            <a:custGeom>
              <a:avLst/>
              <a:gdLst/>
              <a:ahLst/>
              <a:cxnLst/>
              <a:rect l="l" t="t" r="r" b="b"/>
              <a:pathLst>
                <a:path w="179704" h="226060">
                  <a:moveTo>
                    <a:pt x="27686" y="73202"/>
                  </a:moveTo>
                  <a:lnTo>
                    <a:pt x="3251" y="73202"/>
                  </a:lnTo>
                  <a:lnTo>
                    <a:pt x="3251" y="225602"/>
                  </a:lnTo>
                  <a:lnTo>
                    <a:pt x="27686" y="225602"/>
                  </a:lnTo>
                  <a:lnTo>
                    <a:pt x="27686" y="73202"/>
                  </a:lnTo>
                  <a:close/>
                </a:path>
                <a:path w="179704" h="226060">
                  <a:moveTo>
                    <a:pt x="31851" y="14173"/>
                  </a:moveTo>
                  <a:lnTo>
                    <a:pt x="30276" y="10363"/>
                  </a:lnTo>
                  <a:lnTo>
                    <a:pt x="24028" y="4318"/>
                  </a:lnTo>
                  <a:lnTo>
                    <a:pt x="20218" y="2794"/>
                  </a:lnTo>
                  <a:lnTo>
                    <a:pt x="11430" y="2794"/>
                  </a:lnTo>
                  <a:lnTo>
                    <a:pt x="7670" y="4318"/>
                  </a:lnTo>
                  <a:lnTo>
                    <a:pt x="4622" y="7366"/>
                  </a:lnTo>
                  <a:lnTo>
                    <a:pt x="1524" y="10363"/>
                  </a:lnTo>
                  <a:lnTo>
                    <a:pt x="0" y="14173"/>
                  </a:lnTo>
                  <a:lnTo>
                    <a:pt x="0" y="23317"/>
                  </a:lnTo>
                  <a:lnTo>
                    <a:pt x="1409" y="26822"/>
                  </a:lnTo>
                  <a:lnTo>
                    <a:pt x="1524" y="27076"/>
                  </a:lnTo>
                  <a:lnTo>
                    <a:pt x="4622" y="30022"/>
                  </a:lnTo>
                  <a:lnTo>
                    <a:pt x="7670" y="33020"/>
                  </a:lnTo>
                  <a:lnTo>
                    <a:pt x="11430" y="34493"/>
                  </a:lnTo>
                  <a:lnTo>
                    <a:pt x="20218" y="34493"/>
                  </a:lnTo>
                  <a:lnTo>
                    <a:pt x="23888" y="33020"/>
                  </a:lnTo>
                  <a:lnTo>
                    <a:pt x="27012" y="30022"/>
                  </a:lnTo>
                  <a:lnTo>
                    <a:pt x="30276" y="26822"/>
                  </a:lnTo>
                  <a:lnTo>
                    <a:pt x="31762" y="23317"/>
                  </a:lnTo>
                  <a:lnTo>
                    <a:pt x="31851" y="14173"/>
                  </a:lnTo>
                  <a:close/>
                </a:path>
                <a:path w="179704" h="226060">
                  <a:moveTo>
                    <a:pt x="101498" y="0"/>
                  </a:moveTo>
                  <a:lnTo>
                    <a:pt x="77063" y="0"/>
                  </a:lnTo>
                  <a:lnTo>
                    <a:pt x="77063" y="225602"/>
                  </a:lnTo>
                  <a:lnTo>
                    <a:pt x="101498" y="225602"/>
                  </a:lnTo>
                  <a:lnTo>
                    <a:pt x="101498" y="0"/>
                  </a:lnTo>
                  <a:close/>
                </a:path>
                <a:path w="179704" h="226060">
                  <a:moveTo>
                    <a:pt x="175310" y="73202"/>
                  </a:moveTo>
                  <a:lnTo>
                    <a:pt x="150876" y="73202"/>
                  </a:lnTo>
                  <a:lnTo>
                    <a:pt x="150876" y="225602"/>
                  </a:lnTo>
                  <a:lnTo>
                    <a:pt x="175310" y="225602"/>
                  </a:lnTo>
                  <a:lnTo>
                    <a:pt x="175310" y="73202"/>
                  </a:lnTo>
                  <a:close/>
                </a:path>
                <a:path w="179704" h="226060">
                  <a:moveTo>
                    <a:pt x="179476" y="14173"/>
                  </a:moveTo>
                  <a:lnTo>
                    <a:pt x="177901" y="10363"/>
                  </a:lnTo>
                  <a:lnTo>
                    <a:pt x="171653" y="4318"/>
                  </a:lnTo>
                  <a:lnTo>
                    <a:pt x="167843" y="2794"/>
                  </a:lnTo>
                  <a:lnTo>
                    <a:pt x="159054" y="2794"/>
                  </a:lnTo>
                  <a:lnTo>
                    <a:pt x="155295" y="4318"/>
                  </a:lnTo>
                  <a:lnTo>
                    <a:pt x="152247" y="7366"/>
                  </a:lnTo>
                  <a:lnTo>
                    <a:pt x="149148" y="10363"/>
                  </a:lnTo>
                  <a:lnTo>
                    <a:pt x="147624" y="14173"/>
                  </a:lnTo>
                  <a:lnTo>
                    <a:pt x="147624" y="23317"/>
                  </a:lnTo>
                  <a:lnTo>
                    <a:pt x="149047" y="26822"/>
                  </a:lnTo>
                  <a:lnTo>
                    <a:pt x="149148" y="27076"/>
                  </a:lnTo>
                  <a:lnTo>
                    <a:pt x="152247" y="30022"/>
                  </a:lnTo>
                  <a:lnTo>
                    <a:pt x="155295" y="33020"/>
                  </a:lnTo>
                  <a:lnTo>
                    <a:pt x="159054" y="34493"/>
                  </a:lnTo>
                  <a:lnTo>
                    <a:pt x="167843" y="34493"/>
                  </a:lnTo>
                  <a:lnTo>
                    <a:pt x="171513" y="33020"/>
                  </a:lnTo>
                  <a:lnTo>
                    <a:pt x="174650" y="30022"/>
                  </a:lnTo>
                  <a:lnTo>
                    <a:pt x="177901" y="26822"/>
                  </a:lnTo>
                  <a:lnTo>
                    <a:pt x="179387" y="23317"/>
                  </a:lnTo>
                  <a:lnTo>
                    <a:pt x="179476" y="141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579494" y="6037703"/>
              <a:ext cx="150014" cy="159513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757243" y="6037703"/>
              <a:ext cx="120398" cy="15951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7923614" y="6037703"/>
              <a:ext cx="126544" cy="15595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085718" y="6037703"/>
              <a:ext cx="132894" cy="159513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8328647" y="6037703"/>
              <a:ext cx="132894" cy="159513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8495221" y="6041256"/>
              <a:ext cx="126493" cy="15595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8670992" y="6037703"/>
              <a:ext cx="245571" cy="159513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8936680" y="6159726"/>
              <a:ext cx="41275" cy="73660"/>
            </a:xfrm>
            <a:custGeom>
              <a:avLst/>
              <a:gdLst/>
              <a:ahLst/>
              <a:cxnLst/>
              <a:rect l="l" t="t" r="r" b="b"/>
              <a:pathLst>
                <a:path w="41275" h="73660">
                  <a:moveTo>
                    <a:pt x="41248" y="0"/>
                  </a:moveTo>
                  <a:lnTo>
                    <a:pt x="17423" y="0"/>
                  </a:lnTo>
                  <a:lnTo>
                    <a:pt x="0" y="73201"/>
                  </a:lnTo>
                  <a:lnTo>
                    <a:pt x="17423" y="73201"/>
                  </a:lnTo>
                  <a:lnTo>
                    <a:pt x="41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866692" y="6380297"/>
              <a:ext cx="120398" cy="22235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107385" y="6443139"/>
              <a:ext cx="101041" cy="22026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371851" y="6368410"/>
              <a:ext cx="83924" cy="230685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810304" y="6443139"/>
              <a:ext cx="120398" cy="159512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76674" y="6443139"/>
              <a:ext cx="140209" cy="226058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155847" y="6443139"/>
              <a:ext cx="245569" cy="159512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440430" y="6373490"/>
              <a:ext cx="140209" cy="229161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608324" y="6443139"/>
              <a:ext cx="120397" cy="159512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56406" y="6401585"/>
              <a:ext cx="89002" cy="200760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5242665" y="6376284"/>
              <a:ext cx="32384" cy="222885"/>
            </a:xfrm>
            <a:custGeom>
              <a:avLst/>
              <a:gdLst/>
              <a:ahLst/>
              <a:cxnLst/>
              <a:rect l="l" t="t" r="r" b="b"/>
              <a:pathLst>
                <a:path w="32385" h="222884">
                  <a:moveTo>
                    <a:pt x="20218" y="0"/>
                  </a:moveTo>
                  <a:lnTo>
                    <a:pt x="11430" y="0"/>
                  </a:lnTo>
                  <a:lnTo>
                    <a:pt x="7672" y="1526"/>
                  </a:lnTo>
                  <a:lnTo>
                    <a:pt x="4622" y="4572"/>
                  </a:lnTo>
                  <a:lnTo>
                    <a:pt x="1522" y="7570"/>
                  </a:lnTo>
                  <a:lnTo>
                    <a:pt x="0" y="11379"/>
                  </a:lnTo>
                  <a:lnTo>
                    <a:pt x="0" y="20523"/>
                  </a:lnTo>
                  <a:lnTo>
                    <a:pt x="1419" y="24029"/>
                  </a:lnTo>
                  <a:lnTo>
                    <a:pt x="1522" y="24284"/>
                  </a:lnTo>
                  <a:lnTo>
                    <a:pt x="4622" y="27230"/>
                  </a:lnTo>
                  <a:lnTo>
                    <a:pt x="7672" y="30228"/>
                  </a:lnTo>
                  <a:lnTo>
                    <a:pt x="11430" y="31701"/>
                  </a:lnTo>
                  <a:lnTo>
                    <a:pt x="20218" y="31701"/>
                  </a:lnTo>
                  <a:lnTo>
                    <a:pt x="23894" y="30228"/>
                  </a:lnTo>
                  <a:lnTo>
                    <a:pt x="27022" y="27230"/>
                  </a:lnTo>
                  <a:lnTo>
                    <a:pt x="30276" y="24029"/>
                  </a:lnTo>
                  <a:lnTo>
                    <a:pt x="31767" y="20523"/>
                  </a:lnTo>
                  <a:lnTo>
                    <a:pt x="31852" y="11379"/>
                  </a:lnTo>
                  <a:lnTo>
                    <a:pt x="30276" y="7570"/>
                  </a:lnTo>
                  <a:lnTo>
                    <a:pt x="24027" y="1526"/>
                  </a:lnTo>
                  <a:lnTo>
                    <a:pt x="20218" y="0"/>
                  </a:lnTo>
                  <a:close/>
                </a:path>
                <a:path w="32385" h="222884">
                  <a:moveTo>
                    <a:pt x="27684" y="70408"/>
                  </a:moveTo>
                  <a:lnTo>
                    <a:pt x="3251" y="70408"/>
                  </a:lnTo>
                  <a:lnTo>
                    <a:pt x="3251" y="222811"/>
                  </a:lnTo>
                  <a:lnTo>
                    <a:pt x="27684" y="222811"/>
                  </a:lnTo>
                  <a:lnTo>
                    <a:pt x="27684" y="704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477061" y="6443139"/>
              <a:ext cx="126544" cy="155956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22682" y="6373490"/>
              <a:ext cx="140515" cy="229161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902159" y="6443139"/>
              <a:ext cx="132894" cy="159512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071986" y="6444003"/>
              <a:ext cx="79501" cy="155092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74705" y="6446693"/>
              <a:ext cx="126493" cy="155958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350475" y="6373490"/>
              <a:ext cx="24765" cy="226060"/>
            </a:xfrm>
            <a:custGeom>
              <a:avLst/>
              <a:gdLst/>
              <a:ahLst/>
              <a:cxnLst/>
              <a:rect l="l" t="t" r="r" b="b"/>
              <a:pathLst>
                <a:path w="24764" h="226059">
                  <a:moveTo>
                    <a:pt x="24433" y="0"/>
                  </a:moveTo>
                  <a:lnTo>
                    <a:pt x="0" y="0"/>
                  </a:lnTo>
                  <a:lnTo>
                    <a:pt x="0" y="225605"/>
                  </a:lnTo>
                  <a:lnTo>
                    <a:pt x="24433" y="225605"/>
                  </a:lnTo>
                  <a:lnTo>
                    <a:pt x="24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413010" y="6443139"/>
              <a:ext cx="120398" cy="15951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579381" y="6443139"/>
              <a:ext cx="228448" cy="159512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6836735" y="6568869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186" y="0"/>
                  </a:moveTo>
                  <a:lnTo>
                    <a:pt x="11940" y="0"/>
                  </a:lnTo>
                  <a:lnTo>
                    <a:pt x="8078" y="1677"/>
                  </a:lnTo>
                  <a:lnTo>
                    <a:pt x="4827" y="4978"/>
                  </a:lnTo>
                  <a:lnTo>
                    <a:pt x="1626" y="8329"/>
                  </a:lnTo>
                  <a:lnTo>
                    <a:pt x="0" y="12242"/>
                  </a:lnTo>
                  <a:lnTo>
                    <a:pt x="0" y="21386"/>
                  </a:lnTo>
                  <a:lnTo>
                    <a:pt x="1626" y="25297"/>
                  </a:lnTo>
                  <a:lnTo>
                    <a:pt x="4827" y="28597"/>
                  </a:lnTo>
                  <a:lnTo>
                    <a:pt x="8078" y="31852"/>
                  </a:lnTo>
                  <a:lnTo>
                    <a:pt x="11940" y="33475"/>
                  </a:lnTo>
                  <a:lnTo>
                    <a:pt x="16512" y="33475"/>
                  </a:lnTo>
                  <a:lnTo>
                    <a:pt x="21186" y="33475"/>
                  </a:lnTo>
                  <a:lnTo>
                    <a:pt x="25146" y="31852"/>
                  </a:lnTo>
                  <a:lnTo>
                    <a:pt x="28450" y="28597"/>
                  </a:lnTo>
                  <a:lnTo>
                    <a:pt x="31701" y="25297"/>
                  </a:lnTo>
                  <a:lnTo>
                    <a:pt x="33324" y="21386"/>
                  </a:lnTo>
                  <a:lnTo>
                    <a:pt x="33324" y="12242"/>
                  </a:lnTo>
                  <a:lnTo>
                    <a:pt x="31701" y="8329"/>
                  </a:lnTo>
                  <a:lnTo>
                    <a:pt x="28450" y="4978"/>
                  </a:lnTo>
                  <a:lnTo>
                    <a:pt x="25146" y="1677"/>
                  </a:lnTo>
                  <a:lnTo>
                    <a:pt x="21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97</Words>
  <Application>Microsoft Office PowerPoint</Application>
  <PresentationFormat>Custom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2026.cdr</dc:title>
  <dc:creator>Constantin Opritescu</dc:creator>
  <cp:lastModifiedBy>OfficeSP 2019</cp:lastModifiedBy>
  <cp:revision>2</cp:revision>
  <dcterms:created xsi:type="dcterms:W3CDTF">2026-01-14T09:31:12Z</dcterms:created>
  <dcterms:modified xsi:type="dcterms:W3CDTF">2026-01-15T08:14:39Z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2026-01-14T00:00:00Z</vt:filetime>
  </property>
  <property fmtid="{D5CDD505-2E9C-101B-9397-08002B2CF9AE}" pid="3" name="Creator">
    <vt:lpwstr>CorelDRAW 2019</vt:lpwstr>
  </property>
  <property fmtid="{D5CDD505-2E9C-101B-9397-08002B2CF9AE}" pid="4" name="LastSaved">
    <vt:filetime>2026-01-14T00:00:00Z</vt:filetime>
  </property>
  <property fmtid="{D5CDD505-2E9C-101B-9397-08002B2CF9AE}" pid="5" name="Producer">
    <vt:lpwstr>Corel PDF Engine Version 21.0.0.593</vt:lpwstr>
  </property>
</Properties>
</file>